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56" r:id="rId5"/>
    <p:sldId id="259" r:id="rId6"/>
    <p:sldId id="261" r:id="rId7"/>
    <p:sldId id="262" r:id="rId8"/>
    <p:sldId id="260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0046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31" autoAdjust="0"/>
    <p:restoredTop sz="94610" autoAdjust="0"/>
  </p:normalViewPr>
  <p:slideViewPr>
    <p:cSldViewPr snapToGrid="0">
      <p:cViewPr varScale="1">
        <p:scale>
          <a:sx n="104" d="100"/>
          <a:sy n="104" d="100"/>
        </p:scale>
        <p:origin x="1350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2752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A575A-E534-42BB-B0F8-8E0621262616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82F5D-B199-42AC-B307-C87438186A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487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182F5D-B199-42AC-B307-C87438186A48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15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Data 2">
            <a:extLst>
              <a:ext uri="{FF2B5EF4-FFF2-40B4-BE49-F238E27FC236}">
                <a16:creationId xmlns:a16="http://schemas.microsoft.com/office/drawing/2014/main" id="{4A66B250-4462-DAA8-F761-6F6B583F93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74763" y="6492875"/>
            <a:ext cx="27432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A0FF3B46-13DC-4D91-B9BC-FDFC318C907F}" type="datetimeFigureOut">
              <a:rPr lang="pt-BR" smtClean="0"/>
              <a:pPr/>
              <a:t>04/11/2025</a:t>
            </a:fld>
            <a:endParaRPr lang="pt-BR"/>
          </a:p>
        </p:txBody>
      </p:sp>
      <p:pic>
        <p:nvPicPr>
          <p:cNvPr id="3" name="Imagem 2" descr="Tela de computador com texto preto sobre fundo branco&#10;&#10;O conteúdo gerado por IA pode estar incorreto.">
            <a:extLst>
              <a:ext uri="{FF2B5EF4-FFF2-40B4-BE49-F238E27FC236}">
                <a16:creationId xmlns:a16="http://schemas.microsoft.com/office/drawing/2014/main" id="{A42ACA37-C78A-FADD-BD4D-383B9D19FA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541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encerr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15B66548-A5E6-BB52-EA8C-9C0DC98689B2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1335" y="-26176"/>
            <a:ext cx="12254669" cy="691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130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4EED873D-A8F9-B44D-E64A-7FE1C352FC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1785"/>
            <a:ext cx="12195175" cy="6856215"/>
          </a:xfrm>
          <a:prstGeom prst="rect">
            <a:avLst/>
          </a:prstGeom>
        </p:spPr>
      </p:pic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503BAA7-08FC-195A-F719-3A47DE889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F3B46-13DC-4D91-B9BC-FDFC318C907F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E4A6B92-0617-D038-47D5-719DEF38F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8AF94FF-32FC-080B-5B40-C5CC70EB2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D4EC-C1A0-4D3D-AE57-66DD10511AAC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4FA3147B-CA45-B872-58AB-0F705876F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pt-BR" dirty="0"/>
          </a:p>
        </p:txBody>
      </p:sp>
      <p:sp>
        <p:nvSpPr>
          <p:cNvPr id="11" name="Subtítulo 3">
            <a:extLst>
              <a:ext uri="{FF2B5EF4-FFF2-40B4-BE49-F238E27FC236}">
                <a16:creationId xmlns:a16="http://schemas.microsoft.com/office/drawing/2014/main" id="{D90F1618-1B40-FEF1-E92B-6F64094ADB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pt-BR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AC8D7068-8E0A-9F5E-4867-9A84C658C55D}"/>
              </a:ext>
            </a:extLst>
          </p:cNvPr>
          <p:cNvSpPr txBox="1"/>
          <p:nvPr userDrawn="1"/>
        </p:nvSpPr>
        <p:spPr>
          <a:xfrm>
            <a:off x="-2369386" y="174414"/>
            <a:ext cx="1258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800" b="1" dirty="0">
                <a:solidFill>
                  <a:srgbClr val="004687"/>
                </a:solidFill>
                <a:latin typeface="Calibri" pitchFamily="34" charset="0"/>
              </a:rPr>
              <a:t>TÍTULO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50F168CF-BBAC-E492-1B25-42CDFBCB1882}"/>
              </a:ext>
            </a:extLst>
          </p:cNvPr>
          <p:cNvSpPr txBox="1"/>
          <p:nvPr userDrawn="1"/>
        </p:nvSpPr>
        <p:spPr>
          <a:xfrm>
            <a:off x="-2348429" y="710914"/>
            <a:ext cx="1908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Tamanho: 28 a 32</a:t>
            </a:r>
          </a:p>
          <a:p>
            <a:pPr algn="just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Fonte: Calibri</a:t>
            </a:r>
          </a:p>
          <a:p>
            <a:pPr algn="just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Negrito e Letras Maiúsculas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39B1FD07-0964-A797-A0AB-532CD68EE38A}"/>
              </a:ext>
            </a:extLst>
          </p:cNvPr>
          <p:cNvSpPr txBox="1"/>
          <p:nvPr userDrawn="1"/>
        </p:nvSpPr>
        <p:spPr>
          <a:xfrm>
            <a:off x="-2343596" y="1665679"/>
            <a:ext cx="14702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SUBTÍTULO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87C3B5CC-C83B-A6BF-EEE3-9F2850A1C935}"/>
              </a:ext>
            </a:extLst>
          </p:cNvPr>
          <p:cNvSpPr txBox="1"/>
          <p:nvPr userDrawn="1"/>
        </p:nvSpPr>
        <p:spPr>
          <a:xfrm>
            <a:off x="-2348429" y="2096566"/>
            <a:ext cx="1908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Tamanho: 22 a 24</a:t>
            </a:r>
          </a:p>
          <a:p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Fonte: Calibri</a:t>
            </a:r>
          </a:p>
          <a:p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Negrito e Letras Maiúsculas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DE4421D2-6F90-1D98-989C-29A3A78529BC}"/>
              </a:ext>
            </a:extLst>
          </p:cNvPr>
          <p:cNvSpPr txBox="1"/>
          <p:nvPr userDrawn="1"/>
        </p:nvSpPr>
        <p:spPr>
          <a:xfrm>
            <a:off x="-2315790" y="3046565"/>
            <a:ext cx="677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</a:rPr>
              <a:t>Texto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B19FACFD-CAE1-2B71-E93A-5B06433E9DA4}"/>
              </a:ext>
            </a:extLst>
          </p:cNvPr>
          <p:cNvSpPr txBox="1"/>
          <p:nvPr userDrawn="1"/>
        </p:nvSpPr>
        <p:spPr>
          <a:xfrm>
            <a:off x="-2315790" y="3462510"/>
            <a:ext cx="1348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Tamanho: 18 a 20</a:t>
            </a:r>
          </a:p>
          <a:p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Fonte: Calibri Light</a:t>
            </a:r>
          </a:p>
          <a:p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Normal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04FD54D4-2BD3-936A-6F57-3DF77EC39EBC}"/>
              </a:ext>
            </a:extLst>
          </p:cNvPr>
          <p:cNvSpPr txBox="1"/>
          <p:nvPr userDrawn="1"/>
        </p:nvSpPr>
        <p:spPr>
          <a:xfrm>
            <a:off x="-2369386" y="4325437"/>
            <a:ext cx="2302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pt-BR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  <a:ea typeface="+mn-ea"/>
                <a:cs typeface="+mn-cs"/>
              </a:rPr>
              <a:t>Estrutura do trabalho na composição dos slides: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AC0A90E-592C-D075-8C54-2738C596498F}"/>
              </a:ext>
            </a:extLst>
          </p:cNvPr>
          <p:cNvSpPr txBox="1"/>
          <p:nvPr userDrawn="1"/>
        </p:nvSpPr>
        <p:spPr>
          <a:xfrm>
            <a:off x="-2315790" y="5257800"/>
            <a:ext cx="22435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-2857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pt-BR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CAPA (Título do Resumo e autores)</a:t>
            </a:r>
          </a:p>
          <a:p>
            <a:pPr marL="0" indent="-2857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pt-BR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INTRODUÇÃO</a:t>
            </a:r>
          </a:p>
          <a:p>
            <a:pPr marL="0" indent="-2857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pt-BR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METODOLOGIA</a:t>
            </a:r>
          </a:p>
          <a:p>
            <a:pPr marL="0" indent="-2857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pt-BR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DISCUSSÕES E RESULTADOS</a:t>
            </a:r>
          </a:p>
          <a:p>
            <a:pPr marL="0" indent="-2857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pt-BR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CONSIDERAÇÕES FINAIS</a:t>
            </a:r>
          </a:p>
          <a:p>
            <a:pPr marL="0" indent="-2857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pt-BR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REFERÊNCIAS</a:t>
            </a:r>
          </a:p>
        </p:txBody>
      </p:sp>
    </p:spTree>
    <p:extLst>
      <p:ext uri="{BB962C8B-B14F-4D97-AF65-F5344CB8AC3E}">
        <p14:creationId xmlns:p14="http://schemas.microsoft.com/office/powerpoint/2010/main" val="1356330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167D373-10CD-3E35-6C43-41D632925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F3B46-13DC-4D91-B9BC-FDFC318C907F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273D7B7-DC35-DC3C-520D-9CB9A5B71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8C7D88F-9511-D96B-E609-6B799DC64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D4EC-C1A0-4D3D-AE57-66DD10511AAC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69CEEEF-782E-9976-920E-3F396D7C274D}"/>
              </a:ext>
            </a:extLst>
          </p:cNvPr>
          <p:cNvSpPr txBox="1"/>
          <p:nvPr userDrawn="1"/>
        </p:nvSpPr>
        <p:spPr>
          <a:xfrm>
            <a:off x="-2302994" y="204954"/>
            <a:ext cx="1258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800" b="1" dirty="0">
                <a:solidFill>
                  <a:srgbClr val="004687"/>
                </a:solidFill>
                <a:latin typeface="Calibri" pitchFamily="34" charset="0"/>
              </a:rPr>
              <a:t>TÍTULO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D99078C-4563-2271-5D22-54021DF96B48}"/>
              </a:ext>
            </a:extLst>
          </p:cNvPr>
          <p:cNvSpPr txBox="1"/>
          <p:nvPr userDrawn="1"/>
        </p:nvSpPr>
        <p:spPr>
          <a:xfrm>
            <a:off x="-2282037" y="741454"/>
            <a:ext cx="1908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Tamanho: 28 a 32</a:t>
            </a:r>
          </a:p>
          <a:p>
            <a:pPr algn="just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Fonte: Calibri</a:t>
            </a:r>
          </a:p>
          <a:p>
            <a:pPr algn="just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Negrito e Letras Maiúsculas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4A3B3F1-DF8F-262E-7B0A-95379220D168}"/>
              </a:ext>
            </a:extLst>
          </p:cNvPr>
          <p:cNvSpPr txBox="1"/>
          <p:nvPr userDrawn="1"/>
        </p:nvSpPr>
        <p:spPr>
          <a:xfrm>
            <a:off x="-2277204" y="1696219"/>
            <a:ext cx="14702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SUBTÍTULO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5B66AE23-65E3-E7F8-449B-0F63C150A516}"/>
              </a:ext>
            </a:extLst>
          </p:cNvPr>
          <p:cNvSpPr txBox="1"/>
          <p:nvPr userDrawn="1"/>
        </p:nvSpPr>
        <p:spPr>
          <a:xfrm>
            <a:off x="-2282037" y="2127106"/>
            <a:ext cx="1908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Tamanho: 22 a 24</a:t>
            </a:r>
          </a:p>
          <a:p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Fonte: Calibri</a:t>
            </a:r>
          </a:p>
          <a:p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Negrito e Letras Maiúsculas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14C9B7D-E1C3-17BD-4436-20C1F0866402}"/>
              </a:ext>
            </a:extLst>
          </p:cNvPr>
          <p:cNvSpPr txBox="1"/>
          <p:nvPr userDrawn="1"/>
        </p:nvSpPr>
        <p:spPr>
          <a:xfrm>
            <a:off x="-2249398" y="3077105"/>
            <a:ext cx="677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</a:rPr>
              <a:t>Texto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80B3CAAC-B299-0C64-8A83-054F72DB56CC}"/>
              </a:ext>
            </a:extLst>
          </p:cNvPr>
          <p:cNvSpPr txBox="1"/>
          <p:nvPr userDrawn="1"/>
        </p:nvSpPr>
        <p:spPr>
          <a:xfrm>
            <a:off x="-2249398" y="3493050"/>
            <a:ext cx="1348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Tamanho: 18 a 20</a:t>
            </a:r>
          </a:p>
          <a:p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Fonte: Calibri Light</a:t>
            </a:r>
          </a:p>
          <a:p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Normal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98D0843-B057-7E65-E899-FBC3CDA55D94}"/>
              </a:ext>
            </a:extLst>
          </p:cNvPr>
          <p:cNvSpPr txBox="1"/>
          <p:nvPr userDrawn="1"/>
        </p:nvSpPr>
        <p:spPr>
          <a:xfrm>
            <a:off x="-2302994" y="4355977"/>
            <a:ext cx="2302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pt-BR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  <a:ea typeface="+mn-ea"/>
                <a:cs typeface="+mn-cs"/>
              </a:rPr>
              <a:t>Estrutura do trabalho na composição dos slides: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9F3AFB21-5217-3055-E6CA-78B776873727}"/>
              </a:ext>
            </a:extLst>
          </p:cNvPr>
          <p:cNvSpPr txBox="1"/>
          <p:nvPr userDrawn="1"/>
        </p:nvSpPr>
        <p:spPr>
          <a:xfrm>
            <a:off x="-2249398" y="5288340"/>
            <a:ext cx="22435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-2857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pt-BR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CAPA (Título do Resumo e autores)</a:t>
            </a:r>
          </a:p>
          <a:p>
            <a:pPr marL="0" indent="-2857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pt-BR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INTRODUÇÃO</a:t>
            </a:r>
          </a:p>
          <a:p>
            <a:pPr marL="0" indent="-2857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pt-BR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METODOLOGIA</a:t>
            </a:r>
          </a:p>
          <a:p>
            <a:pPr marL="0" indent="-2857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pt-BR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DISCUSSÕES E RESULTADOS</a:t>
            </a:r>
          </a:p>
          <a:p>
            <a:pPr marL="0" indent="-2857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pt-BR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CONSIDERAÇÕES FINAIS</a:t>
            </a:r>
          </a:p>
          <a:p>
            <a:pPr marL="0" indent="-2857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pt-BR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REFERÊNCIAS</a:t>
            </a:r>
          </a:p>
        </p:txBody>
      </p:sp>
      <p:pic>
        <p:nvPicPr>
          <p:cNvPr id="2" name="Imagem 1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0071B4F5-9992-3AD0-F101-10F5447F8C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1785"/>
            <a:ext cx="12195175" cy="685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77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A20F27-9460-D819-111C-39D1E78FD9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32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CLIQUE PARA ADICIONAR UM TÍTULO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F704BAF-62FA-0E1F-9A2F-B5B889B8F08B}"/>
              </a:ext>
            </a:extLst>
          </p:cNvPr>
          <p:cNvSpPr txBox="1"/>
          <p:nvPr userDrawn="1"/>
        </p:nvSpPr>
        <p:spPr>
          <a:xfrm>
            <a:off x="-2382612" y="204954"/>
            <a:ext cx="1258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800" b="1" dirty="0">
                <a:solidFill>
                  <a:srgbClr val="004687"/>
                </a:solidFill>
                <a:latin typeface="Calibri" pitchFamily="34" charset="0"/>
              </a:rPr>
              <a:t>TÍTULO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5E63F5D-8F63-997F-87FD-FACB27937F73}"/>
              </a:ext>
            </a:extLst>
          </p:cNvPr>
          <p:cNvSpPr txBox="1"/>
          <p:nvPr userDrawn="1"/>
        </p:nvSpPr>
        <p:spPr>
          <a:xfrm>
            <a:off x="-2361655" y="741454"/>
            <a:ext cx="1908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Tamanho: 28 a 32</a:t>
            </a:r>
          </a:p>
          <a:p>
            <a:pPr algn="just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Fonte: Calibri</a:t>
            </a:r>
          </a:p>
          <a:p>
            <a:pPr algn="just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Negrito e Letras Maiúsculas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3B5226C-00CC-F58D-553F-436F1E8282DE}"/>
              </a:ext>
            </a:extLst>
          </p:cNvPr>
          <p:cNvSpPr txBox="1"/>
          <p:nvPr userDrawn="1"/>
        </p:nvSpPr>
        <p:spPr>
          <a:xfrm>
            <a:off x="-2356822" y="1696219"/>
            <a:ext cx="14702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SUBTÍTULO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E8C1A97-D97A-596E-12EF-34151A3DD207}"/>
              </a:ext>
            </a:extLst>
          </p:cNvPr>
          <p:cNvSpPr txBox="1"/>
          <p:nvPr userDrawn="1"/>
        </p:nvSpPr>
        <p:spPr>
          <a:xfrm>
            <a:off x="-2361655" y="2127106"/>
            <a:ext cx="1908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Tamanho: 22 a 24</a:t>
            </a:r>
          </a:p>
          <a:p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Fonte: Calibri</a:t>
            </a:r>
          </a:p>
          <a:p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Negrito e Letras Maiúsculas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D471A61-E1FF-8F0B-CEEC-A0BCC1EB97CD}"/>
              </a:ext>
            </a:extLst>
          </p:cNvPr>
          <p:cNvSpPr txBox="1"/>
          <p:nvPr userDrawn="1"/>
        </p:nvSpPr>
        <p:spPr>
          <a:xfrm>
            <a:off x="-2329016" y="3077105"/>
            <a:ext cx="677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</a:rPr>
              <a:t>Texto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3948A50-BA8F-CA2C-AD17-DBAE5D0A7CEB}"/>
              </a:ext>
            </a:extLst>
          </p:cNvPr>
          <p:cNvSpPr txBox="1"/>
          <p:nvPr userDrawn="1"/>
        </p:nvSpPr>
        <p:spPr>
          <a:xfrm>
            <a:off x="-2329016" y="3493050"/>
            <a:ext cx="1348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Tamanho: 18 a 20</a:t>
            </a:r>
          </a:p>
          <a:p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Fonte: Calibri Light</a:t>
            </a:r>
          </a:p>
          <a:p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Normal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3C963E7-FFB2-8A83-BA64-B80D8B7B02DC}"/>
              </a:ext>
            </a:extLst>
          </p:cNvPr>
          <p:cNvSpPr txBox="1"/>
          <p:nvPr userDrawn="1"/>
        </p:nvSpPr>
        <p:spPr>
          <a:xfrm>
            <a:off x="-2382612" y="4355977"/>
            <a:ext cx="2302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pt-BR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  <a:ea typeface="+mn-ea"/>
                <a:cs typeface="+mn-cs"/>
              </a:rPr>
              <a:t>Estrutura do trabalho na composição dos slides: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C2A38FA-9242-A389-F295-2259F531F512}"/>
              </a:ext>
            </a:extLst>
          </p:cNvPr>
          <p:cNvSpPr txBox="1"/>
          <p:nvPr userDrawn="1"/>
        </p:nvSpPr>
        <p:spPr>
          <a:xfrm>
            <a:off x="-2329016" y="5288340"/>
            <a:ext cx="22435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-2857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pt-BR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CAPA (Título do Resumo e autores)</a:t>
            </a:r>
          </a:p>
          <a:p>
            <a:pPr marL="0" indent="-2857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pt-BR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INTRODUÇÃO</a:t>
            </a:r>
          </a:p>
          <a:p>
            <a:pPr marL="0" indent="-2857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pt-BR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METODOLOGIA</a:t>
            </a:r>
          </a:p>
          <a:p>
            <a:pPr marL="0" indent="-2857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pt-BR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DISCUSSÕES E RESULTADOS</a:t>
            </a:r>
          </a:p>
          <a:p>
            <a:pPr marL="0" indent="-2857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pt-BR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CONSIDERAÇÕES FINAIS</a:t>
            </a:r>
          </a:p>
          <a:p>
            <a:pPr marL="0" indent="-2857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pt-BR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REFERÊNCIAS</a:t>
            </a:r>
          </a:p>
        </p:txBody>
      </p:sp>
      <p:pic>
        <p:nvPicPr>
          <p:cNvPr id="4" name="Imagem 3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81C3C6CA-30AA-D63D-A99F-14F3A783B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1785"/>
            <a:ext cx="12195175" cy="685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364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6A8304C-747F-1863-CF30-73805F43C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F3B46-13DC-4D91-B9BC-FDFC318C907F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AB9968F-4908-C605-67F3-6EEE7A9A2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0125AC0-E2D6-3D67-83B5-1B1623631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D4EC-C1A0-4D3D-AE57-66DD10511AAC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Espaço Reservado para Conteúdo 4">
            <a:extLst>
              <a:ext uri="{FF2B5EF4-FFF2-40B4-BE49-F238E27FC236}">
                <a16:creationId xmlns:a16="http://schemas.microsoft.com/office/drawing/2014/main" id="{CA2B8B3C-518D-56E8-C6DB-534F23E10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8912"/>
            <a:ext cx="10515600" cy="435133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FDA1008-E936-06DB-CF02-A36A1FC92D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8805"/>
            <a:ext cx="10515600" cy="1325563"/>
          </a:xfrm>
        </p:spPr>
        <p:txBody>
          <a:bodyPr>
            <a:normAutofit/>
          </a:bodyPr>
          <a:lstStyle>
            <a:lvl1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CLIQUE PARA ADICIONAR UM TÍTULO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116D476-1F05-DCEE-6AAD-0DA3F9154EEC}"/>
              </a:ext>
            </a:extLst>
          </p:cNvPr>
          <p:cNvSpPr txBox="1"/>
          <p:nvPr userDrawn="1"/>
        </p:nvSpPr>
        <p:spPr>
          <a:xfrm>
            <a:off x="-2302994" y="227855"/>
            <a:ext cx="1258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800" b="1" dirty="0">
                <a:solidFill>
                  <a:srgbClr val="004687"/>
                </a:solidFill>
                <a:latin typeface="Calibri" pitchFamily="34" charset="0"/>
              </a:rPr>
              <a:t>TÍTULO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C0C1DC8-8ECD-7C4F-FA0B-5DA72CD3C19A}"/>
              </a:ext>
            </a:extLst>
          </p:cNvPr>
          <p:cNvSpPr txBox="1"/>
          <p:nvPr userDrawn="1"/>
        </p:nvSpPr>
        <p:spPr>
          <a:xfrm>
            <a:off x="-2282037" y="764355"/>
            <a:ext cx="1908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Tamanho: 28 a 32</a:t>
            </a:r>
          </a:p>
          <a:p>
            <a:pPr algn="just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Fonte: Calibri</a:t>
            </a:r>
          </a:p>
          <a:p>
            <a:pPr algn="just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Negrito e Letras Maiúsculas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8EDA158-EDF1-A54D-58FA-9BA242CA3746}"/>
              </a:ext>
            </a:extLst>
          </p:cNvPr>
          <p:cNvSpPr txBox="1"/>
          <p:nvPr userDrawn="1"/>
        </p:nvSpPr>
        <p:spPr>
          <a:xfrm>
            <a:off x="-2277204" y="1719120"/>
            <a:ext cx="14702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SUBTÍTULO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C40D5B9-F4D0-0FF8-E7FF-C2556DAF9F9B}"/>
              </a:ext>
            </a:extLst>
          </p:cNvPr>
          <p:cNvSpPr txBox="1"/>
          <p:nvPr userDrawn="1"/>
        </p:nvSpPr>
        <p:spPr>
          <a:xfrm>
            <a:off x="-2282037" y="2150007"/>
            <a:ext cx="1908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Tamanho: 22 a 24</a:t>
            </a:r>
          </a:p>
          <a:p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Fonte: Calibri</a:t>
            </a:r>
          </a:p>
          <a:p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Negrito e Letras Maiúsculas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7B4B346-973A-DF75-DB3F-A9C1EC22E50F}"/>
              </a:ext>
            </a:extLst>
          </p:cNvPr>
          <p:cNvSpPr txBox="1"/>
          <p:nvPr userDrawn="1"/>
        </p:nvSpPr>
        <p:spPr>
          <a:xfrm>
            <a:off x="-2249398" y="3100006"/>
            <a:ext cx="677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</a:rPr>
              <a:t>Texto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3ED0CF7-E332-6976-BE6E-B7E0F12CDBBF}"/>
              </a:ext>
            </a:extLst>
          </p:cNvPr>
          <p:cNvSpPr txBox="1"/>
          <p:nvPr userDrawn="1"/>
        </p:nvSpPr>
        <p:spPr>
          <a:xfrm>
            <a:off x="-2249398" y="3515951"/>
            <a:ext cx="1348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Tamanho: 18 a 20</a:t>
            </a:r>
          </a:p>
          <a:p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Fonte: Calibri Light</a:t>
            </a:r>
          </a:p>
          <a:p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Normal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EDA8B5F8-646B-8DB1-BA80-7367D6B45ACE}"/>
              </a:ext>
            </a:extLst>
          </p:cNvPr>
          <p:cNvSpPr txBox="1"/>
          <p:nvPr userDrawn="1"/>
        </p:nvSpPr>
        <p:spPr>
          <a:xfrm>
            <a:off x="-2302994" y="4378878"/>
            <a:ext cx="2302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pt-BR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  <a:ea typeface="+mn-ea"/>
                <a:cs typeface="+mn-cs"/>
              </a:rPr>
              <a:t>Estrutura do trabalho na composição dos slides: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72DB88D3-D7C9-B447-69D7-92222E573E9B}"/>
              </a:ext>
            </a:extLst>
          </p:cNvPr>
          <p:cNvSpPr txBox="1"/>
          <p:nvPr userDrawn="1"/>
        </p:nvSpPr>
        <p:spPr>
          <a:xfrm>
            <a:off x="-2249398" y="5311241"/>
            <a:ext cx="22435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-2857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pt-BR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CAPA (Título do Resumo e autores)</a:t>
            </a:r>
          </a:p>
          <a:p>
            <a:pPr marL="0" indent="-2857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pt-BR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INTRODUÇÃO</a:t>
            </a:r>
          </a:p>
          <a:p>
            <a:pPr marL="0" indent="-2857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pt-BR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METODOLOGIA</a:t>
            </a:r>
          </a:p>
          <a:p>
            <a:pPr marL="0" indent="-2857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pt-BR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DISCUSSÕES E RESULTADOS</a:t>
            </a:r>
          </a:p>
          <a:p>
            <a:pPr marL="0" indent="-2857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pt-BR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CONSIDERAÇÕES FINAIS</a:t>
            </a:r>
          </a:p>
          <a:p>
            <a:pPr marL="0" indent="-2857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pt-BR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REFERÊNCIAS</a:t>
            </a:r>
          </a:p>
        </p:txBody>
      </p:sp>
      <p:pic>
        <p:nvPicPr>
          <p:cNvPr id="8" name="Imagem 7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417F972D-3E67-2A4D-1F47-990E8921C1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1785"/>
            <a:ext cx="12195175" cy="685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06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com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B23F30-FD9F-5B27-3D20-B9B37C19F8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32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CLIQUE PARA ADICIONAR UM TÍTULO</a:t>
            </a:r>
          </a:p>
        </p:txBody>
      </p:sp>
      <p:sp>
        <p:nvSpPr>
          <p:cNvPr id="13" name="Espaço Reservado para Conteúdo 7">
            <a:extLst>
              <a:ext uri="{FF2B5EF4-FFF2-40B4-BE49-F238E27FC236}">
                <a16:creationId xmlns:a16="http://schemas.microsoft.com/office/drawing/2014/main" id="{0AE569DE-395B-C787-0BED-99513D0069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913206"/>
            <a:ext cx="5157787" cy="3941495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pt-BR" dirty="0"/>
          </a:p>
        </p:txBody>
      </p:sp>
      <p:sp>
        <p:nvSpPr>
          <p:cNvPr id="15" name="Espaço Reservado para Conteúdo 9">
            <a:extLst>
              <a:ext uri="{FF2B5EF4-FFF2-40B4-BE49-F238E27FC236}">
                <a16:creationId xmlns:a16="http://schemas.microsoft.com/office/drawing/2014/main" id="{F7063CF6-07C1-1485-48BC-24B62B639D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2" y="1913206"/>
            <a:ext cx="5183188" cy="3941495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E9EB76F-D885-3B9B-E6CF-D5803BAAB5E6}"/>
              </a:ext>
            </a:extLst>
          </p:cNvPr>
          <p:cNvSpPr txBox="1"/>
          <p:nvPr userDrawn="1"/>
        </p:nvSpPr>
        <p:spPr>
          <a:xfrm>
            <a:off x="-2302994" y="185904"/>
            <a:ext cx="1258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800" b="1" dirty="0">
                <a:solidFill>
                  <a:srgbClr val="004687"/>
                </a:solidFill>
                <a:latin typeface="Calibri" pitchFamily="34" charset="0"/>
              </a:rPr>
              <a:t>TÍTULO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8FCA82E-EDD9-00C1-F5AD-04BD065C4DCB}"/>
              </a:ext>
            </a:extLst>
          </p:cNvPr>
          <p:cNvSpPr txBox="1"/>
          <p:nvPr userDrawn="1"/>
        </p:nvSpPr>
        <p:spPr>
          <a:xfrm>
            <a:off x="-2282037" y="722404"/>
            <a:ext cx="1908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Tamanho: 28 a 32</a:t>
            </a:r>
          </a:p>
          <a:p>
            <a:pPr algn="just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Fonte: Calibri</a:t>
            </a:r>
          </a:p>
          <a:p>
            <a:pPr algn="just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Negrito e Letras Maiúsculas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39DD47C-42CF-CC54-243A-D7982FD128AB}"/>
              </a:ext>
            </a:extLst>
          </p:cNvPr>
          <p:cNvSpPr txBox="1"/>
          <p:nvPr userDrawn="1"/>
        </p:nvSpPr>
        <p:spPr>
          <a:xfrm>
            <a:off x="-2277204" y="1677169"/>
            <a:ext cx="14702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SUBTÍTULO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12026A3-945E-8250-3E8E-5FCECCE12406}"/>
              </a:ext>
            </a:extLst>
          </p:cNvPr>
          <p:cNvSpPr txBox="1"/>
          <p:nvPr userDrawn="1"/>
        </p:nvSpPr>
        <p:spPr>
          <a:xfrm>
            <a:off x="-2282037" y="2108056"/>
            <a:ext cx="1908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Tamanho: 22 a 24</a:t>
            </a:r>
          </a:p>
          <a:p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Fonte: Calibri</a:t>
            </a:r>
          </a:p>
          <a:p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Negrito e Letras Maiúsculas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14139EA-70BD-3F6E-81B8-329893C6B619}"/>
              </a:ext>
            </a:extLst>
          </p:cNvPr>
          <p:cNvSpPr txBox="1"/>
          <p:nvPr userDrawn="1"/>
        </p:nvSpPr>
        <p:spPr>
          <a:xfrm>
            <a:off x="-2249398" y="3058055"/>
            <a:ext cx="677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</a:rPr>
              <a:t>Texto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D2FFB11-B9A0-E3C4-66F2-90CB7D14F4CA}"/>
              </a:ext>
            </a:extLst>
          </p:cNvPr>
          <p:cNvSpPr txBox="1"/>
          <p:nvPr userDrawn="1"/>
        </p:nvSpPr>
        <p:spPr>
          <a:xfrm>
            <a:off x="-2249398" y="3474000"/>
            <a:ext cx="1348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Tamanho: 18 a 20</a:t>
            </a:r>
          </a:p>
          <a:p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Fonte: Calibri Light</a:t>
            </a:r>
          </a:p>
          <a:p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Normal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B08597A-ACC4-553A-77C9-9289A950570F}"/>
              </a:ext>
            </a:extLst>
          </p:cNvPr>
          <p:cNvSpPr txBox="1"/>
          <p:nvPr userDrawn="1"/>
        </p:nvSpPr>
        <p:spPr>
          <a:xfrm>
            <a:off x="-2302994" y="4336927"/>
            <a:ext cx="2302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pt-BR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  <a:ea typeface="+mn-ea"/>
                <a:cs typeface="+mn-cs"/>
              </a:rPr>
              <a:t>Estrutura do trabalho na composição dos slides: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02880601-9E0A-B484-69CF-FC29250F242E}"/>
              </a:ext>
            </a:extLst>
          </p:cNvPr>
          <p:cNvSpPr txBox="1"/>
          <p:nvPr userDrawn="1"/>
        </p:nvSpPr>
        <p:spPr>
          <a:xfrm>
            <a:off x="-2249398" y="5269290"/>
            <a:ext cx="22435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-2857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pt-BR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CAPA (Título do Resumo e autores)</a:t>
            </a:r>
          </a:p>
          <a:p>
            <a:pPr marL="0" indent="-2857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pt-BR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INTRODUÇÃO</a:t>
            </a:r>
          </a:p>
          <a:p>
            <a:pPr marL="0" indent="-2857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pt-BR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METODOLOGIA</a:t>
            </a:r>
          </a:p>
          <a:p>
            <a:pPr marL="0" indent="-2857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pt-BR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DISCUSSÕES E RESULTADOS</a:t>
            </a:r>
          </a:p>
          <a:p>
            <a:pPr marL="0" indent="-2857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pt-BR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CONSIDERAÇÕES FINAIS</a:t>
            </a:r>
          </a:p>
          <a:p>
            <a:pPr marL="0" indent="-2857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pt-BR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REFERÊNCIAS</a:t>
            </a:r>
          </a:p>
        </p:txBody>
      </p:sp>
      <p:pic>
        <p:nvPicPr>
          <p:cNvPr id="3" name="Imagem 2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F3036955-5452-9710-434A-22E62098C8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1785"/>
            <a:ext cx="12195175" cy="685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102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4">
            <a:extLst>
              <a:ext uri="{FF2B5EF4-FFF2-40B4-BE49-F238E27FC236}">
                <a16:creationId xmlns:a16="http://schemas.microsoft.com/office/drawing/2014/main" id="{16AADE50-D58A-1B3A-34F4-D290DE11B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>
            <a:lvl1pPr>
              <a:defRPr lang="pt-BR" sz="32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endParaRPr lang="pt-BR" dirty="0"/>
          </a:p>
        </p:txBody>
      </p:sp>
      <p:sp>
        <p:nvSpPr>
          <p:cNvPr id="7" name="Espaço Reservado para Texto 35">
            <a:extLst>
              <a:ext uri="{FF2B5EF4-FFF2-40B4-BE49-F238E27FC236}">
                <a16:creationId xmlns:a16="http://schemas.microsoft.com/office/drawing/2014/main" id="{DD57F6B3-ADFE-9DD8-BFB3-13D45BD93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33952"/>
            <a:ext cx="5157787" cy="823912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pt-BR" dirty="0"/>
          </a:p>
        </p:txBody>
      </p:sp>
      <p:sp>
        <p:nvSpPr>
          <p:cNvPr id="8" name="Espaço Reservado para Conteúdo 36">
            <a:extLst>
              <a:ext uri="{FF2B5EF4-FFF2-40B4-BE49-F238E27FC236}">
                <a16:creationId xmlns:a16="http://schemas.microsoft.com/office/drawing/2014/main" id="{2BBB8739-4E4C-BF75-8729-CF91E733C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429729"/>
            <a:ext cx="5157787" cy="368458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pt-BR" dirty="0"/>
          </a:p>
        </p:txBody>
      </p:sp>
      <p:sp>
        <p:nvSpPr>
          <p:cNvPr id="9" name="Espaço Reservado para Texto 37">
            <a:extLst>
              <a:ext uri="{FF2B5EF4-FFF2-40B4-BE49-F238E27FC236}">
                <a16:creationId xmlns:a16="http://schemas.microsoft.com/office/drawing/2014/main" id="{0117272E-971B-E758-C870-21E05E96F1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2" y="1533952"/>
            <a:ext cx="5183188" cy="823912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pt-BR"/>
          </a:p>
        </p:txBody>
      </p:sp>
      <p:sp>
        <p:nvSpPr>
          <p:cNvPr id="10" name="Espaço Reservado para Conteúdo 38">
            <a:extLst>
              <a:ext uri="{FF2B5EF4-FFF2-40B4-BE49-F238E27FC236}">
                <a16:creationId xmlns:a16="http://schemas.microsoft.com/office/drawing/2014/main" id="{8D0A57F0-17FE-C296-8F5F-F0D50FCF57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2" y="2429729"/>
            <a:ext cx="5183188" cy="368458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E184735-E6E2-10D6-9073-432BA55E2E26}"/>
              </a:ext>
            </a:extLst>
          </p:cNvPr>
          <p:cNvSpPr txBox="1"/>
          <p:nvPr userDrawn="1"/>
        </p:nvSpPr>
        <p:spPr>
          <a:xfrm>
            <a:off x="-2302994" y="136525"/>
            <a:ext cx="1258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800" b="1" dirty="0">
                <a:solidFill>
                  <a:srgbClr val="004687"/>
                </a:solidFill>
                <a:latin typeface="Calibri" pitchFamily="34" charset="0"/>
              </a:rPr>
              <a:t>TÍTULO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0B4BCEF-A077-57F3-2629-CEDF52E890A2}"/>
              </a:ext>
            </a:extLst>
          </p:cNvPr>
          <p:cNvSpPr txBox="1"/>
          <p:nvPr userDrawn="1"/>
        </p:nvSpPr>
        <p:spPr>
          <a:xfrm>
            <a:off x="-2282037" y="673025"/>
            <a:ext cx="1908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Tamanho: 28 a 32</a:t>
            </a:r>
          </a:p>
          <a:p>
            <a:pPr algn="just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Fonte: Calibri</a:t>
            </a:r>
          </a:p>
          <a:p>
            <a:pPr algn="just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Negrito e Letras Maiúsculas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9FAD3DA-254B-934F-D410-5868EBB6E774}"/>
              </a:ext>
            </a:extLst>
          </p:cNvPr>
          <p:cNvSpPr txBox="1"/>
          <p:nvPr userDrawn="1"/>
        </p:nvSpPr>
        <p:spPr>
          <a:xfrm>
            <a:off x="-2277204" y="1627790"/>
            <a:ext cx="14702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SUBTÍTULO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B2C0164-028A-D989-BA96-181A51C15C1F}"/>
              </a:ext>
            </a:extLst>
          </p:cNvPr>
          <p:cNvSpPr txBox="1"/>
          <p:nvPr userDrawn="1"/>
        </p:nvSpPr>
        <p:spPr>
          <a:xfrm>
            <a:off x="-2282037" y="2058677"/>
            <a:ext cx="1908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Tamanho: 22 a 24</a:t>
            </a:r>
          </a:p>
          <a:p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Fonte: Calibri</a:t>
            </a:r>
          </a:p>
          <a:p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Negrito e Letras Maiúsculas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2B827A2-F397-3405-5814-7CF6651CCDAE}"/>
              </a:ext>
            </a:extLst>
          </p:cNvPr>
          <p:cNvSpPr txBox="1"/>
          <p:nvPr userDrawn="1"/>
        </p:nvSpPr>
        <p:spPr>
          <a:xfrm>
            <a:off x="-2249398" y="3008676"/>
            <a:ext cx="677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</a:rPr>
              <a:t>Texto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2857704-7937-0399-D1AD-BCD6D95B9EDD}"/>
              </a:ext>
            </a:extLst>
          </p:cNvPr>
          <p:cNvSpPr txBox="1"/>
          <p:nvPr userDrawn="1"/>
        </p:nvSpPr>
        <p:spPr>
          <a:xfrm>
            <a:off x="-2249398" y="3424621"/>
            <a:ext cx="1348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Tamanho: 18 a 20</a:t>
            </a:r>
          </a:p>
          <a:p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Fonte: Calibri Light</a:t>
            </a:r>
          </a:p>
          <a:p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Normal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307C739-0958-9F4B-C64F-E976BF507851}"/>
              </a:ext>
            </a:extLst>
          </p:cNvPr>
          <p:cNvSpPr txBox="1"/>
          <p:nvPr userDrawn="1"/>
        </p:nvSpPr>
        <p:spPr>
          <a:xfrm>
            <a:off x="-2302994" y="4287548"/>
            <a:ext cx="2302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pt-BR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  <a:ea typeface="+mn-ea"/>
                <a:cs typeface="+mn-cs"/>
              </a:rPr>
              <a:t>Estrutura do trabalho na composição dos slides: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907DBBD-C39A-CCCD-8177-7C5B1B33662F}"/>
              </a:ext>
            </a:extLst>
          </p:cNvPr>
          <p:cNvSpPr txBox="1"/>
          <p:nvPr userDrawn="1"/>
        </p:nvSpPr>
        <p:spPr>
          <a:xfrm>
            <a:off x="-2249398" y="5219911"/>
            <a:ext cx="22435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-2857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pt-BR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CAPA (Título do Resumo e autores)</a:t>
            </a:r>
          </a:p>
          <a:p>
            <a:pPr marL="0" indent="-2857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pt-BR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INTRODUÇÃO</a:t>
            </a:r>
          </a:p>
          <a:p>
            <a:pPr marL="0" indent="-2857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pt-BR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METODOLOGIA</a:t>
            </a:r>
          </a:p>
          <a:p>
            <a:pPr marL="0" indent="-2857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pt-BR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DISCUSSÕES E RESULTADOS</a:t>
            </a:r>
          </a:p>
          <a:p>
            <a:pPr marL="0" indent="-2857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pt-BR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CONSIDERAÇÕES FINAIS</a:t>
            </a:r>
          </a:p>
          <a:p>
            <a:pPr marL="0" indent="-2857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pt-BR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REFERÊNCIAS</a:t>
            </a:r>
          </a:p>
        </p:txBody>
      </p:sp>
      <p:pic>
        <p:nvPicPr>
          <p:cNvPr id="3" name="Imagem 2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3C015551-48E8-8A10-7502-6CB252E083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1785"/>
            <a:ext cx="12195175" cy="685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170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9">
            <a:extLst>
              <a:ext uri="{FF2B5EF4-FFF2-40B4-BE49-F238E27FC236}">
                <a16:creationId xmlns:a16="http://schemas.microsoft.com/office/drawing/2014/main" id="{21E6D958-136B-0E2A-9B77-91E12FDC9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30591"/>
            <a:ext cx="3932237" cy="1600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pt-BR"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pt-BR" dirty="0"/>
          </a:p>
        </p:txBody>
      </p:sp>
      <p:sp>
        <p:nvSpPr>
          <p:cNvPr id="9" name="Espaço Reservado para Imagem 40">
            <a:extLst>
              <a:ext uri="{FF2B5EF4-FFF2-40B4-BE49-F238E27FC236}">
                <a16:creationId xmlns:a16="http://schemas.microsoft.com/office/drawing/2014/main" id="{BA0F322C-089A-69C0-A006-BC1BEBF16F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pt-BR" dirty="0"/>
          </a:p>
        </p:txBody>
      </p:sp>
      <p:sp>
        <p:nvSpPr>
          <p:cNvPr id="10" name="Espaço Reservado para Texto 41">
            <a:extLst>
              <a:ext uri="{FF2B5EF4-FFF2-40B4-BE49-F238E27FC236}">
                <a16:creationId xmlns:a16="http://schemas.microsoft.com/office/drawing/2014/main" id="{BA0B69E5-558A-75B4-A75D-1D305757B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BD56CAC-C668-BB1A-7F2D-B5E734D43DDA}"/>
              </a:ext>
            </a:extLst>
          </p:cNvPr>
          <p:cNvSpPr txBox="1"/>
          <p:nvPr userDrawn="1"/>
        </p:nvSpPr>
        <p:spPr>
          <a:xfrm>
            <a:off x="-2302994" y="220829"/>
            <a:ext cx="1258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800" b="1" dirty="0">
                <a:solidFill>
                  <a:srgbClr val="004687"/>
                </a:solidFill>
                <a:latin typeface="Calibri" pitchFamily="34" charset="0"/>
              </a:rPr>
              <a:t>TÍTULO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D5978CE-8551-C182-5312-349159F3E9B7}"/>
              </a:ext>
            </a:extLst>
          </p:cNvPr>
          <p:cNvSpPr txBox="1"/>
          <p:nvPr userDrawn="1"/>
        </p:nvSpPr>
        <p:spPr>
          <a:xfrm>
            <a:off x="-2282037" y="757329"/>
            <a:ext cx="1908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Tamanho: 28 a 32</a:t>
            </a:r>
          </a:p>
          <a:p>
            <a:pPr algn="just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Fonte: Calibri</a:t>
            </a:r>
          </a:p>
          <a:p>
            <a:pPr algn="just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Negrito e Letras Maiúsculas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4554C18-C9EE-E037-3A49-B3C9AA627A40}"/>
              </a:ext>
            </a:extLst>
          </p:cNvPr>
          <p:cNvSpPr txBox="1"/>
          <p:nvPr userDrawn="1"/>
        </p:nvSpPr>
        <p:spPr>
          <a:xfrm>
            <a:off x="-2277204" y="1712094"/>
            <a:ext cx="14702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SUBTÍTULO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E27014F-4CC4-BF25-F9FE-B1EEA887B336}"/>
              </a:ext>
            </a:extLst>
          </p:cNvPr>
          <p:cNvSpPr txBox="1"/>
          <p:nvPr userDrawn="1"/>
        </p:nvSpPr>
        <p:spPr>
          <a:xfrm>
            <a:off x="-2282037" y="2142981"/>
            <a:ext cx="1908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Tamanho: 22 a 24</a:t>
            </a:r>
          </a:p>
          <a:p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Fonte: Calibri</a:t>
            </a:r>
          </a:p>
          <a:p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Negrito e Letras Maiúsculas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D730029-5677-8B75-9684-988E7818D1DF}"/>
              </a:ext>
            </a:extLst>
          </p:cNvPr>
          <p:cNvSpPr txBox="1"/>
          <p:nvPr userDrawn="1"/>
        </p:nvSpPr>
        <p:spPr>
          <a:xfrm>
            <a:off x="-2249398" y="3092980"/>
            <a:ext cx="677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</a:rPr>
              <a:t>Texto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6AB753E-A02B-9069-0D6B-D4D39DC2407D}"/>
              </a:ext>
            </a:extLst>
          </p:cNvPr>
          <p:cNvSpPr txBox="1"/>
          <p:nvPr userDrawn="1"/>
        </p:nvSpPr>
        <p:spPr>
          <a:xfrm>
            <a:off x="-2249398" y="3508925"/>
            <a:ext cx="1348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Tamanho: 18 a 20</a:t>
            </a:r>
          </a:p>
          <a:p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Fonte: Calibri Light</a:t>
            </a:r>
          </a:p>
          <a:p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Normal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7293A65-6E46-82AA-1465-CCC4C1362DE7}"/>
              </a:ext>
            </a:extLst>
          </p:cNvPr>
          <p:cNvSpPr txBox="1"/>
          <p:nvPr userDrawn="1"/>
        </p:nvSpPr>
        <p:spPr>
          <a:xfrm>
            <a:off x="-2302994" y="4371852"/>
            <a:ext cx="2302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pt-BR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  <a:ea typeface="+mn-ea"/>
                <a:cs typeface="+mn-cs"/>
              </a:rPr>
              <a:t>Estrutura do trabalho na composição dos slides: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FCD79FBB-27D7-3E14-0A53-1BE6A4CAF3F4}"/>
              </a:ext>
            </a:extLst>
          </p:cNvPr>
          <p:cNvSpPr txBox="1"/>
          <p:nvPr userDrawn="1"/>
        </p:nvSpPr>
        <p:spPr>
          <a:xfrm>
            <a:off x="-2249398" y="5304215"/>
            <a:ext cx="22435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-2857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pt-BR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CAPA (Título do Resumo e autores)</a:t>
            </a:r>
          </a:p>
          <a:p>
            <a:pPr marL="0" indent="-2857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pt-BR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INTRODUÇÃO</a:t>
            </a:r>
          </a:p>
          <a:p>
            <a:pPr marL="0" indent="-2857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pt-BR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METODOLOGIA</a:t>
            </a:r>
          </a:p>
          <a:p>
            <a:pPr marL="0" indent="-2857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pt-BR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DISCUSSÕES E RESULTADOS</a:t>
            </a:r>
          </a:p>
          <a:p>
            <a:pPr marL="0" indent="-2857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pt-BR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CONSIDERAÇÕES FINAIS</a:t>
            </a:r>
          </a:p>
          <a:p>
            <a:pPr marL="0" indent="-2857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pt-BR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REFERÊNCIAS</a:t>
            </a:r>
          </a:p>
        </p:txBody>
      </p:sp>
      <p:pic>
        <p:nvPicPr>
          <p:cNvPr id="3" name="Imagem 2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EA72BDE2-FE9E-0921-E530-B87F8F147F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1785"/>
            <a:ext cx="12195175" cy="685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01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0">
            <a:extLst>
              <a:ext uri="{FF2B5EF4-FFF2-40B4-BE49-F238E27FC236}">
                <a16:creationId xmlns:a16="http://schemas.microsoft.com/office/drawing/2014/main" id="{6F79FE80-05E6-1E14-1533-23B45E89E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>
            <a:normAutofit/>
          </a:bodyPr>
          <a:lstStyle>
            <a:lvl1pPr>
              <a:defRPr lang="pt-BR" sz="32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endParaRPr lang="pt-BR" dirty="0"/>
          </a:p>
        </p:txBody>
      </p:sp>
      <p:sp>
        <p:nvSpPr>
          <p:cNvPr id="7" name="Espaço Reservado para Conteúdo 11">
            <a:extLst>
              <a:ext uri="{FF2B5EF4-FFF2-40B4-BE49-F238E27FC236}">
                <a16:creationId xmlns:a16="http://schemas.microsoft.com/office/drawing/2014/main" id="{ACB48FE0-D60E-2B04-D2AF-520CE1322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pt-BR" dirty="0"/>
          </a:p>
        </p:txBody>
      </p:sp>
      <p:sp>
        <p:nvSpPr>
          <p:cNvPr id="8" name="Espaço Reservado para Texto 12">
            <a:extLst>
              <a:ext uri="{FF2B5EF4-FFF2-40B4-BE49-F238E27FC236}">
                <a16:creationId xmlns:a16="http://schemas.microsoft.com/office/drawing/2014/main" id="{FFFB28BA-7746-6EC8-9F40-1871B9DB02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7E91B45-2F63-EB0C-2B9D-584F531229DE}"/>
              </a:ext>
            </a:extLst>
          </p:cNvPr>
          <p:cNvSpPr txBox="1"/>
          <p:nvPr userDrawn="1"/>
        </p:nvSpPr>
        <p:spPr>
          <a:xfrm>
            <a:off x="-2302994" y="204954"/>
            <a:ext cx="1258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800" b="1" dirty="0">
                <a:solidFill>
                  <a:srgbClr val="004687"/>
                </a:solidFill>
                <a:latin typeface="Calibri" pitchFamily="34" charset="0"/>
              </a:rPr>
              <a:t>TÍTULO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609A820-9BCD-9C95-9276-9800B0EC439D}"/>
              </a:ext>
            </a:extLst>
          </p:cNvPr>
          <p:cNvSpPr txBox="1"/>
          <p:nvPr userDrawn="1"/>
        </p:nvSpPr>
        <p:spPr>
          <a:xfrm>
            <a:off x="-2282037" y="741454"/>
            <a:ext cx="1908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Tamanho: 28 a 32</a:t>
            </a:r>
          </a:p>
          <a:p>
            <a:pPr algn="just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Fonte: Calibri</a:t>
            </a:r>
          </a:p>
          <a:p>
            <a:pPr algn="just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Negrito e Letras Maiúsculas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CCDDEC6-4F14-1249-A078-36E37F602332}"/>
              </a:ext>
            </a:extLst>
          </p:cNvPr>
          <p:cNvSpPr txBox="1"/>
          <p:nvPr userDrawn="1"/>
        </p:nvSpPr>
        <p:spPr>
          <a:xfrm>
            <a:off x="-2277204" y="1696219"/>
            <a:ext cx="14702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SUBTÍTULO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8B441AD-B286-4E7C-3DB6-9A7D353790FC}"/>
              </a:ext>
            </a:extLst>
          </p:cNvPr>
          <p:cNvSpPr txBox="1"/>
          <p:nvPr userDrawn="1"/>
        </p:nvSpPr>
        <p:spPr>
          <a:xfrm>
            <a:off x="-2282037" y="2127106"/>
            <a:ext cx="1908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Tamanho: 22 a 24</a:t>
            </a:r>
          </a:p>
          <a:p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Fonte: Calibri</a:t>
            </a:r>
          </a:p>
          <a:p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Negrito e Letras Maiúsculas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92F5A45-E7DB-3498-3045-6237AE9A2AFF}"/>
              </a:ext>
            </a:extLst>
          </p:cNvPr>
          <p:cNvSpPr txBox="1"/>
          <p:nvPr userDrawn="1"/>
        </p:nvSpPr>
        <p:spPr>
          <a:xfrm>
            <a:off x="-2249398" y="3077105"/>
            <a:ext cx="677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</a:rPr>
              <a:t>Texto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950B9EE-FDE1-5703-7D95-6FE7DE44D599}"/>
              </a:ext>
            </a:extLst>
          </p:cNvPr>
          <p:cNvSpPr txBox="1"/>
          <p:nvPr userDrawn="1"/>
        </p:nvSpPr>
        <p:spPr>
          <a:xfrm>
            <a:off x="-2249398" y="3493050"/>
            <a:ext cx="1348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Tamanho: 18 a 20</a:t>
            </a:r>
          </a:p>
          <a:p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Fonte: Calibri Light</a:t>
            </a:r>
          </a:p>
          <a:p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Normal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B622EB5-06F2-5247-8023-3566D4807705}"/>
              </a:ext>
            </a:extLst>
          </p:cNvPr>
          <p:cNvSpPr txBox="1"/>
          <p:nvPr userDrawn="1"/>
        </p:nvSpPr>
        <p:spPr>
          <a:xfrm>
            <a:off x="-2302994" y="4355977"/>
            <a:ext cx="2302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pt-BR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  <a:ea typeface="+mn-ea"/>
                <a:cs typeface="+mn-cs"/>
              </a:rPr>
              <a:t>Estrutura do trabalho na composição dos slides:</a:t>
            </a:r>
          </a:p>
        </p:txBody>
      </p:sp>
      <p:pic>
        <p:nvPicPr>
          <p:cNvPr id="3" name="Imagem 2" descr="Uma imagem contendo Word&#10;&#10;O conteúdo gerado por IA pode estar incorreto.">
            <a:extLst>
              <a:ext uri="{FF2B5EF4-FFF2-40B4-BE49-F238E27FC236}">
                <a16:creationId xmlns:a16="http://schemas.microsoft.com/office/drawing/2014/main" id="{FE420A77-A428-BFF2-6317-AF5EEBC3AA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7D4BB36B-3FB9-9EF5-253D-A76D287AC999}"/>
              </a:ext>
            </a:extLst>
          </p:cNvPr>
          <p:cNvSpPr txBox="1"/>
          <p:nvPr userDrawn="1"/>
        </p:nvSpPr>
        <p:spPr>
          <a:xfrm>
            <a:off x="-2249398" y="5288340"/>
            <a:ext cx="22435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-2857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pt-BR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CAPA (Título do Resumo e autores)</a:t>
            </a:r>
          </a:p>
          <a:p>
            <a:pPr marL="0" indent="-2857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pt-BR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INTRODUÇÃO</a:t>
            </a:r>
          </a:p>
          <a:p>
            <a:pPr marL="0" indent="-2857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pt-BR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METODOLOGIA</a:t>
            </a:r>
          </a:p>
          <a:p>
            <a:pPr marL="0" indent="-2857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pt-BR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DISCUSSÕES E RESULTADOS</a:t>
            </a:r>
          </a:p>
          <a:p>
            <a:pPr marL="0" indent="-2857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pt-BR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CONSIDERAÇÕES FINAIS</a:t>
            </a:r>
          </a:p>
          <a:p>
            <a:pPr marL="0" indent="-2857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pt-BR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REFERÊNCIAS</a:t>
            </a:r>
          </a:p>
        </p:txBody>
      </p:sp>
    </p:spTree>
    <p:extLst>
      <p:ext uri="{BB962C8B-B14F-4D97-AF65-F5344CB8AC3E}">
        <p14:creationId xmlns:p14="http://schemas.microsoft.com/office/powerpoint/2010/main" val="2210523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5CA83B4-B05E-C2EB-1216-93FFA23DB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D2EF41A-4EC5-8A7C-D021-E56261A08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A29AE44-8AA1-EFEB-0D8D-5A828FA3D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FF3B46-13DC-4D91-B9BC-FDFC318C907F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D2309FB-F419-706F-0073-DFCD3D1A5B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7FB2E0D-627C-8B7A-F03E-D2BCCC1317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4BD4EC-C1A0-4D3D-AE57-66DD10511A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838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6" r:id="rId3"/>
    <p:sldLayoutId id="2147483660" r:id="rId4"/>
    <p:sldLayoutId id="2147483659" r:id="rId5"/>
    <p:sldLayoutId id="2147483650" r:id="rId6"/>
    <p:sldLayoutId id="2147483664" r:id="rId7"/>
    <p:sldLayoutId id="2147483665" r:id="rId8"/>
    <p:sldLayoutId id="2147483663" r:id="rId9"/>
    <p:sldLayoutId id="214748366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0168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BBCDF26-F860-03A1-FAF6-FC3A0C7978A9}"/>
              </a:ext>
            </a:extLst>
          </p:cNvPr>
          <p:cNvSpPr txBox="1"/>
          <p:nvPr/>
        </p:nvSpPr>
        <p:spPr>
          <a:xfrm>
            <a:off x="959667" y="995881"/>
            <a:ext cx="10737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46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TITULO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E758091-5F5B-5B34-20A4-B5600A4C4B7D}"/>
              </a:ext>
            </a:extLst>
          </p:cNvPr>
          <p:cNvSpPr txBox="1"/>
          <p:nvPr/>
        </p:nvSpPr>
        <p:spPr>
          <a:xfrm>
            <a:off x="959666" y="1644340"/>
            <a:ext cx="10737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SUBTÍTULO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41FCF5B-75B3-494A-1CD2-1DFBF595B60D}"/>
              </a:ext>
            </a:extLst>
          </p:cNvPr>
          <p:cNvSpPr txBox="1"/>
          <p:nvPr/>
        </p:nvSpPr>
        <p:spPr>
          <a:xfrm>
            <a:off x="959665" y="2552205"/>
            <a:ext cx="101489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>
                <a:solidFill>
                  <a:srgbClr val="59595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 Ipsum 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i="0" dirty="0" err="1">
                <a:solidFill>
                  <a:srgbClr val="59595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en-US" i="0" dirty="0">
                <a:solidFill>
                  <a:srgbClr val="59595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the 1960s with the release of Letraset sheets containing Lorem Ipsum passages, and more recently with desktop publishing software like Aldus PageMaker including versions of Lorem Ipsum.</a:t>
            </a:r>
            <a:endParaRPr lang="pt-BR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127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545FAE5-0E47-9408-D298-DEDCA56648FD}"/>
              </a:ext>
            </a:extLst>
          </p:cNvPr>
          <p:cNvSpPr txBox="1"/>
          <p:nvPr/>
        </p:nvSpPr>
        <p:spPr>
          <a:xfrm>
            <a:off x="959667" y="995881"/>
            <a:ext cx="10737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46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TITULO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8180B28-F7E9-0964-29A0-4D7327C0601A}"/>
              </a:ext>
            </a:extLst>
          </p:cNvPr>
          <p:cNvSpPr txBox="1"/>
          <p:nvPr/>
        </p:nvSpPr>
        <p:spPr>
          <a:xfrm>
            <a:off x="959666" y="1644340"/>
            <a:ext cx="10737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SUBTÍTULO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5EBEF33-3462-52A6-5B80-A8AEF5CBA305}"/>
              </a:ext>
            </a:extLst>
          </p:cNvPr>
          <p:cNvSpPr txBox="1"/>
          <p:nvPr/>
        </p:nvSpPr>
        <p:spPr>
          <a:xfrm>
            <a:off x="959665" y="2552205"/>
            <a:ext cx="101489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>
                <a:solidFill>
                  <a:srgbClr val="59595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 Ipsum 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i="0" dirty="0" err="1">
                <a:solidFill>
                  <a:srgbClr val="59595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en-US" i="0" dirty="0">
                <a:solidFill>
                  <a:srgbClr val="59595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the 1960s with the release of Letraset sheets containing Lorem Ipsum passages, and more recently with desktop publishing software like Aldus PageMaker including versions of Lorem Ipsum.</a:t>
            </a:r>
            <a:endParaRPr lang="pt-BR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879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B7AD0CAF-1436-38DE-C421-BAF796203EA9}"/>
              </a:ext>
            </a:extLst>
          </p:cNvPr>
          <p:cNvSpPr txBox="1"/>
          <p:nvPr/>
        </p:nvSpPr>
        <p:spPr>
          <a:xfrm>
            <a:off x="969293" y="1477145"/>
            <a:ext cx="10737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46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TITULO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70A8E0E-7E3F-EB94-6402-38E09BAC1DDB}"/>
              </a:ext>
            </a:extLst>
          </p:cNvPr>
          <p:cNvSpPr txBox="1"/>
          <p:nvPr/>
        </p:nvSpPr>
        <p:spPr>
          <a:xfrm>
            <a:off x="969292" y="2125604"/>
            <a:ext cx="10737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SUBTÍTULO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E6AB126-D1D2-07C2-C92C-DC33418B11F7}"/>
              </a:ext>
            </a:extLst>
          </p:cNvPr>
          <p:cNvSpPr txBox="1"/>
          <p:nvPr/>
        </p:nvSpPr>
        <p:spPr>
          <a:xfrm>
            <a:off x="969291" y="3033469"/>
            <a:ext cx="101489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>
                <a:solidFill>
                  <a:srgbClr val="59595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 Ipsum 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i="0" dirty="0" err="1">
                <a:solidFill>
                  <a:srgbClr val="59595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en-US" i="0" dirty="0">
                <a:solidFill>
                  <a:srgbClr val="59595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the 1960s with the release of Letraset sheets containing Lorem Ipsum passages, and more recently with desktop publishing software like Aldus PageMaker including versions of Lorem Ipsum.</a:t>
            </a:r>
            <a:endParaRPr lang="pt-BR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130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85177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DB8B4DB2DDA614BB06A924C74EFCD69" ma:contentTypeVersion="1" ma:contentTypeDescription="Crie um novo documento." ma:contentTypeScope="" ma:versionID="08ff8969a7bf114681f2f375fb63dea0">
  <xsd:schema xmlns:xsd="http://www.w3.org/2001/XMLSchema" xmlns:xs="http://www.w3.org/2001/XMLSchema" xmlns:p="http://schemas.microsoft.com/office/2006/metadata/properties" xmlns:ns2="d54ac592-601b-4a51-81f1-1837b591fb3b" targetNamespace="http://schemas.microsoft.com/office/2006/metadata/properties" ma:root="true" ma:fieldsID="a99856062646513bfc43fbf5b70e5e6f" ns2:_="">
    <xsd:import namespace="d54ac592-601b-4a51-81f1-1837b591fb3b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4ac592-601b-4a51-81f1-1837b591fb3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5BA4E9-4920-486F-BB83-6C94AA7D6029}">
  <ds:schemaRefs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f2855b50-6aca-4ebf-b8f5-ba248adc7f88"/>
    <ds:schemaRef ds:uri="00005190-17b9-4ede-827b-72ecb50cc3df"/>
  </ds:schemaRefs>
</ds:datastoreItem>
</file>

<file path=customXml/itemProps2.xml><?xml version="1.0" encoding="utf-8"?>
<ds:datastoreItem xmlns:ds="http://schemas.openxmlformats.org/officeDocument/2006/customXml" ds:itemID="{38F8E42E-BB0C-4CEE-A8B1-82C738E776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BFA5E2-7F6D-4F5B-98F9-1FC731497A92}"/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304</Words>
  <Application>Microsoft Office PowerPoint</Application>
  <PresentationFormat>Widescreen</PresentationFormat>
  <Paragraphs>10</Paragraphs>
  <Slides>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Breno Henrique Tadim Santos</dc:creator>
  <cp:lastModifiedBy>Cristiana Gomes Ferreira Lopes</cp:lastModifiedBy>
  <cp:revision>8</cp:revision>
  <dcterms:created xsi:type="dcterms:W3CDTF">2024-09-23T18:10:26Z</dcterms:created>
  <dcterms:modified xsi:type="dcterms:W3CDTF">2025-11-04T18:47:43Z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0x010100EDB8B4DB2DDA614BB06A924C74EFCD69</vt:lpwstr>
  </property>
</Properties>
</file>