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8803600" cy="43195875"/>
  <p:notesSz cx="6858000" cy="9028113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605">
          <p15:clr>
            <a:srgbClr val="A4A3A4"/>
          </p15:clr>
        </p15:guide>
        <p15:guide id="2" pos="907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87E0"/>
    <a:srgbClr val="FFAC0D"/>
    <a:srgbClr val="E9BF33"/>
    <a:srgbClr val="6B4D2F"/>
    <a:srgbClr val="E8B9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" d="100"/>
          <a:sy n="10" d="100"/>
        </p:scale>
        <p:origin x="2544" y="198"/>
      </p:cViewPr>
      <p:guideLst>
        <p:guide orient="horz" pos="13605"/>
        <p:guide pos="907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handoutMaster" Target="handoutMasters/handoutMaster1.xml"/><Relationship Id="rId9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6">
            <a:extLst>
              <a:ext uri="{FF2B5EF4-FFF2-40B4-BE49-F238E27FC236}">
                <a16:creationId xmlns:a16="http://schemas.microsoft.com/office/drawing/2014/main" id="{D9EE4B6A-9828-A5B9-92FB-C1491A27F23E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6" tIns="45363" rIns="90726" bIns="45363" numCol="1" anchor="t" anchorCtr="0" compatLnSpc="1">
            <a:prstTxWarp prst="textNoShape">
              <a:avLst/>
            </a:prstTxWarp>
          </a:bodyPr>
          <a:lstStyle>
            <a:lvl1pPr defTabSz="908050" eaLnBrk="1" hangingPunct="1">
              <a:defRPr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3075" name="Rectangle 1027">
            <a:extLst>
              <a:ext uri="{FF2B5EF4-FFF2-40B4-BE49-F238E27FC236}">
                <a16:creationId xmlns:a16="http://schemas.microsoft.com/office/drawing/2014/main" id="{E4C21ACF-8290-DCB3-6C4A-97CBAD3E8F48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 bwMode="auto">
          <a:xfrm>
            <a:off x="3886200" y="0"/>
            <a:ext cx="2971800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6" tIns="45363" rIns="90726" bIns="45363" numCol="1" anchor="t" anchorCtr="0" compatLnSpc="1">
            <a:prstTxWarp prst="textNoShape">
              <a:avLst/>
            </a:prstTxWarp>
          </a:bodyPr>
          <a:lstStyle>
            <a:lvl1pPr algn="r" defTabSz="908050" eaLnBrk="1" hangingPunct="1">
              <a:defRPr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3076" name="Rectangle 1028">
            <a:extLst>
              <a:ext uri="{FF2B5EF4-FFF2-40B4-BE49-F238E27FC236}">
                <a16:creationId xmlns:a16="http://schemas.microsoft.com/office/drawing/2014/main" id="{E762220B-73D0-0021-9A68-5C53740DE91B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 bwMode="auto">
          <a:xfrm>
            <a:off x="0" y="8577263"/>
            <a:ext cx="2971800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6" tIns="45363" rIns="90726" bIns="45363" numCol="1" anchor="b" anchorCtr="0" compatLnSpc="1">
            <a:prstTxWarp prst="textNoShape">
              <a:avLst/>
            </a:prstTxWarp>
          </a:bodyPr>
          <a:lstStyle>
            <a:lvl1pPr defTabSz="908050" eaLnBrk="1" hangingPunct="1">
              <a:defRPr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125" name="Rectangle 1029">
            <a:extLst>
              <a:ext uri="{FF2B5EF4-FFF2-40B4-BE49-F238E27FC236}">
                <a16:creationId xmlns:a16="http://schemas.microsoft.com/office/drawing/2014/main" id="{CE54565F-668E-896C-8602-B0F0064B775F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 bwMode="auto">
          <a:xfrm>
            <a:off x="3886200" y="8577263"/>
            <a:ext cx="2971800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6" tIns="45363" rIns="90726" bIns="45363" numCol="1" anchor="b" anchorCtr="0" compatLnSpc="1">
            <a:prstTxWarp prst="textNoShape">
              <a:avLst/>
            </a:prstTxWarp>
          </a:bodyPr>
          <a:lstStyle>
            <a:lvl1pPr algn="r" defTabSz="908050" eaLnBrk="1" hangingPunct="1">
              <a:defRPr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D546EE6B-7BDC-44E5-AF36-ADCF38378D4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34C6F74-AE05-694A-9C1D-C31ED1D1BA84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08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>
              <a:defRPr sz="1200">
                <a:solidFill>
                  <a:srgbClr val="000000"/>
                </a:solidFill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C1C8CFCF-D2A1-C012-D550-93B4618A0DAF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13" y="0"/>
            <a:ext cx="2971800" cy="4508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>
              <a:defRPr sz="1200">
                <a:solidFill>
                  <a:srgbClr val="000000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31E2AA37-2BF5-4A07-A373-000F634EE3F6}" type="datetime1">
              <a:rPr lang="pt-BR" altLang="pt-BR"/>
              <a:pPr>
                <a:defRPr/>
              </a:pPr>
              <a:t>24/10/2025</a:t>
            </a:fld>
            <a:endParaRPr lang="pt-BR" altLang="pt-BR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88C7AD3-663A-C097-0E15-6982D41BF90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2300288" y="677863"/>
            <a:ext cx="2257425" cy="3384550"/>
          </a:xfrm>
          <a:prstGeom prst="rect">
            <a:avLst/>
          </a:prstGeom>
          <a:noFill/>
          <a:ln w="9528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7499046-F7EC-7B0A-A744-94F3E4D4835D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287838"/>
            <a:ext cx="5486400" cy="406241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noProof="0"/>
              <a:t>Clique para editar os estilos do texto mestre</a:t>
            </a:r>
          </a:p>
          <a:p>
            <a:pPr lvl="1"/>
            <a:r>
              <a:rPr lang="pt-BR" altLang="pt-BR" noProof="0"/>
              <a:t>Segundo nível</a:t>
            </a:r>
          </a:p>
          <a:p>
            <a:pPr lvl="2"/>
            <a:r>
              <a:rPr lang="pt-BR" altLang="pt-BR" noProof="0"/>
              <a:t>Terceiro nível</a:t>
            </a:r>
          </a:p>
          <a:p>
            <a:pPr lvl="3"/>
            <a:r>
              <a:rPr lang="pt-BR" altLang="pt-BR" noProof="0"/>
              <a:t>Quarto nível</a:t>
            </a:r>
          </a:p>
          <a:p>
            <a:pPr lvl="4"/>
            <a:r>
              <a:rPr lang="pt-BR" altLang="pt-BR" noProof="0"/>
              <a:t>Quinto nível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E039F35-D48D-E558-0B7E-6611D62084C7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575675"/>
            <a:ext cx="2971800" cy="4508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>
              <a:defRPr sz="1200">
                <a:solidFill>
                  <a:srgbClr val="000000"/>
                </a:solidFill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3B4B66A9-B155-6430-548A-EDBC8B272A4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13" y="8575675"/>
            <a:ext cx="2971800" cy="4508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>
              <a:defRPr sz="1200">
                <a:solidFill>
                  <a:srgbClr val="000000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72A216E4-3B18-46F1-AB77-29B4FA1C43F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ts val="400"/>
      </a:spcBef>
      <a:spcAft>
        <a:spcPct val="0"/>
      </a:spcAft>
      <a:defRPr lang="pt-BR" sz="1200" kern="1200">
        <a:solidFill>
          <a:srgbClr val="000000"/>
        </a:solidFill>
        <a:latin typeface="Calibri" pitchFamily="34"/>
        <a:ea typeface="MS PGothic" panose="020B0600070205080204" pitchFamily="34" charset="-128"/>
        <a:cs typeface="ＭＳ Ｐゴシック" charset="-128"/>
      </a:defRPr>
    </a:lvl1pPr>
    <a:lvl2pPr marL="457200" lvl="1" algn="l" rtl="0" eaLnBrk="0" fontAlgn="base" hangingPunct="0">
      <a:spcBef>
        <a:spcPts val="400"/>
      </a:spcBef>
      <a:spcAft>
        <a:spcPct val="0"/>
      </a:spcAft>
      <a:defRPr lang="pt-BR" sz="1200" kern="1200">
        <a:solidFill>
          <a:srgbClr val="000000"/>
        </a:solidFill>
        <a:latin typeface="Calibri" pitchFamily="34"/>
        <a:ea typeface="MS PGothic" panose="020B0600070205080204" pitchFamily="34" charset="-128"/>
        <a:cs typeface="MS PGothic"/>
      </a:defRPr>
    </a:lvl2pPr>
    <a:lvl3pPr marL="914400" lvl="2" algn="l" rtl="0" eaLnBrk="0" fontAlgn="base" hangingPunct="0">
      <a:spcBef>
        <a:spcPts val="400"/>
      </a:spcBef>
      <a:spcAft>
        <a:spcPct val="0"/>
      </a:spcAft>
      <a:defRPr lang="pt-BR" sz="1200" kern="1200">
        <a:solidFill>
          <a:srgbClr val="000000"/>
        </a:solidFill>
        <a:latin typeface="Calibri" pitchFamily="34"/>
        <a:ea typeface="MS PGothic" panose="020B0600070205080204" pitchFamily="34" charset="-128"/>
        <a:cs typeface="MS PGothic"/>
      </a:defRPr>
    </a:lvl3pPr>
    <a:lvl4pPr marL="1371600" lvl="3" algn="l" rtl="0" eaLnBrk="0" fontAlgn="base" hangingPunct="0">
      <a:spcBef>
        <a:spcPts val="400"/>
      </a:spcBef>
      <a:spcAft>
        <a:spcPct val="0"/>
      </a:spcAft>
      <a:defRPr lang="pt-BR" sz="1200" kern="1200">
        <a:solidFill>
          <a:srgbClr val="000000"/>
        </a:solidFill>
        <a:latin typeface="Calibri" pitchFamily="34"/>
        <a:ea typeface="MS PGothic" panose="020B0600070205080204" pitchFamily="34" charset="-128"/>
        <a:cs typeface="MS PGothic"/>
      </a:defRPr>
    </a:lvl4pPr>
    <a:lvl5pPr marL="1828800" lvl="4" algn="l" rtl="0" eaLnBrk="0" fontAlgn="base" hangingPunct="0">
      <a:spcBef>
        <a:spcPts val="400"/>
      </a:spcBef>
      <a:spcAft>
        <a:spcPct val="0"/>
      </a:spcAft>
      <a:defRPr lang="pt-BR" sz="1200" kern="1200">
        <a:solidFill>
          <a:srgbClr val="000000"/>
        </a:solidFill>
        <a:latin typeface="Calibri" pitchFamily="34"/>
        <a:ea typeface="MS PGothic" panose="020B0600070205080204" pitchFamily="34" charset="-128"/>
        <a:cs typeface="MS PGothic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E74D134-351B-470E-5049-58EBDD566BA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8E354989-48F1-A914-C18B-EEB3FD38806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/>
            <a:endParaRPr altLang="pt-B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270" y="13418722"/>
            <a:ext cx="24483060" cy="9259116"/>
          </a:xfrm>
          <a:prstGeom prst="rect">
            <a:avLst/>
          </a:prstGeom>
        </p:spPr>
        <p:txBody>
          <a:bodyPr vert="horz" lIns="411425" tIns="205713" rIns="411425" bIns="205713"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20540" y="24477662"/>
            <a:ext cx="20162520" cy="11038946"/>
          </a:xfrm>
          <a:prstGeom prst="rect">
            <a:avLst/>
          </a:prstGeom>
        </p:spPr>
        <p:txBody>
          <a:bodyPr vert="horz" lIns="411425" tIns="205713" rIns="411425" bIns="205713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571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142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171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228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2856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342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399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4570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/>
              <a:t>Click to edit Master subtitle style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136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180" y="1729838"/>
            <a:ext cx="25923240" cy="7199313"/>
          </a:xfrm>
          <a:prstGeom prst="rect">
            <a:avLst/>
          </a:prstGeom>
        </p:spPr>
        <p:txBody>
          <a:bodyPr vert="horz" lIns="411425" tIns="205713" rIns="411425" bIns="205713"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0180" y="10079041"/>
            <a:ext cx="25923240" cy="28507281"/>
          </a:xfrm>
          <a:prstGeom prst="rect">
            <a:avLst/>
          </a:prstGeom>
        </p:spPr>
        <p:txBody>
          <a:bodyPr vert="eaVert" lIns="411425" tIns="205713" rIns="411425" bIns="205713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6136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882610" y="1729841"/>
            <a:ext cx="6480810" cy="36856480"/>
          </a:xfrm>
          <a:prstGeom prst="rect">
            <a:avLst/>
          </a:prstGeom>
        </p:spPr>
        <p:txBody>
          <a:bodyPr vert="eaVert" lIns="411425" tIns="205713" rIns="411425" bIns="205713"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0180" y="1729841"/>
            <a:ext cx="18962370" cy="36856480"/>
          </a:xfrm>
          <a:prstGeom prst="rect">
            <a:avLst/>
          </a:prstGeom>
        </p:spPr>
        <p:txBody>
          <a:bodyPr vert="eaVert" lIns="411425" tIns="205713" rIns="411425" bIns="205713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7924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180" y="1729838"/>
            <a:ext cx="25923240" cy="7199313"/>
          </a:xfrm>
          <a:prstGeom prst="rect">
            <a:avLst/>
          </a:prstGeom>
        </p:spPr>
        <p:txBody>
          <a:bodyPr vert="horz" lIns="411425" tIns="205713" rIns="411425" bIns="205713"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0180" y="10079041"/>
            <a:ext cx="25923240" cy="28507281"/>
          </a:xfrm>
          <a:prstGeom prst="rect">
            <a:avLst/>
          </a:prstGeom>
        </p:spPr>
        <p:txBody>
          <a:bodyPr vert="horz" lIns="411425" tIns="205713" rIns="411425" bIns="205713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1943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5286" y="27757352"/>
            <a:ext cx="24483060" cy="8579181"/>
          </a:xfrm>
          <a:prstGeom prst="rect">
            <a:avLst/>
          </a:prstGeom>
        </p:spPr>
        <p:txBody>
          <a:bodyPr vert="horz" lIns="411425" tIns="205713" rIns="411425" bIns="205713" anchor="t"/>
          <a:lstStyle>
            <a:lvl1pPr algn="l">
              <a:defRPr sz="18000" b="1" cap="all"/>
            </a:lvl1pPr>
          </a:lstStyle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5286" y="18308258"/>
            <a:ext cx="24483060" cy="9449095"/>
          </a:xfrm>
          <a:prstGeom prst="rect">
            <a:avLst/>
          </a:prstGeom>
        </p:spPr>
        <p:txBody>
          <a:bodyPr vert="horz" lIns="411425" tIns="205713" rIns="411425" bIns="205713" anchor="b"/>
          <a:lstStyle>
            <a:lvl1pPr marL="0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1pPr>
            <a:lvl2pPr marL="2057126" indent="0">
              <a:buNone/>
              <a:defRPr sz="8100">
                <a:solidFill>
                  <a:schemeClr val="tx1">
                    <a:tint val="75000"/>
                  </a:schemeClr>
                </a:solidFill>
              </a:defRPr>
            </a:lvl2pPr>
            <a:lvl3pPr marL="4114251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3pPr>
            <a:lvl4pPr marL="6171377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4pPr>
            <a:lvl5pPr marL="8228503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5pPr>
            <a:lvl6pPr marL="10285628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6pPr>
            <a:lvl7pPr marL="12342754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7pPr>
            <a:lvl8pPr marL="1439988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8pPr>
            <a:lvl9pPr marL="16457005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89413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180" y="1729838"/>
            <a:ext cx="25923240" cy="7199313"/>
          </a:xfrm>
          <a:prstGeom prst="rect">
            <a:avLst/>
          </a:prstGeom>
        </p:spPr>
        <p:txBody>
          <a:bodyPr vert="horz" lIns="411425" tIns="205713" rIns="411425" bIns="205713"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0180" y="10079041"/>
            <a:ext cx="12721590" cy="28507281"/>
          </a:xfrm>
          <a:prstGeom prst="rect">
            <a:avLst/>
          </a:prstGeom>
        </p:spPr>
        <p:txBody>
          <a:bodyPr vert="horz" lIns="411425" tIns="205713" rIns="411425" bIns="205713"/>
          <a:lstStyle>
            <a:lvl1pPr>
              <a:defRPr sz="12600"/>
            </a:lvl1pPr>
            <a:lvl2pPr>
              <a:defRPr sz="10800"/>
            </a:lvl2pPr>
            <a:lvl3pPr>
              <a:defRPr sz="90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41830" y="10079041"/>
            <a:ext cx="12721590" cy="28507281"/>
          </a:xfrm>
          <a:prstGeom prst="rect">
            <a:avLst/>
          </a:prstGeom>
        </p:spPr>
        <p:txBody>
          <a:bodyPr vert="horz" lIns="411425" tIns="205713" rIns="411425" bIns="205713"/>
          <a:lstStyle>
            <a:lvl1pPr>
              <a:defRPr sz="12600"/>
            </a:lvl1pPr>
            <a:lvl2pPr>
              <a:defRPr sz="10800"/>
            </a:lvl2pPr>
            <a:lvl3pPr>
              <a:defRPr sz="90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6658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180" y="1729838"/>
            <a:ext cx="25923240" cy="7199313"/>
          </a:xfrm>
          <a:prstGeom prst="rect">
            <a:avLst/>
          </a:prstGeom>
        </p:spPr>
        <p:txBody>
          <a:bodyPr vert="horz" lIns="411425" tIns="205713" rIns="411425" bIns="205713"/>
          <a:lstStyle>
            <a:lvl1pPr>
              <a:defRPr/>
            </a:lvl1pPr>
          </a:lstStyle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0180" y="9669080"/>
            <a:ext cx="12726592" cy="4029612"/>
          </a:xfrm>
          <a:prstGeom prst="rect">
            <a:avLst/>
          </a:prstGeom>
        </p:spPr>
        <p:txBody>
          <a:bodyPr vert="horz" lIns="411425" tIns="205713" rIns="411425" bIns="205713" anchor="b"/>
          <a:lstStyle>
            <a:lvl1pPr marL="0" indent="0">
              <a:buNone/>
              <a:defRPr sz="10800" b="1"/>
            </a:lvl1pPr>
            <a:lvl2pPr marL="2057126" indent="0">
              <a:buNone/>
              <a:defRPr sz="9000" b="1"/>
            </a:lvl2pPr>
            <a:lvl3pPr marL="4114251" indent="0">
              <a:buNone/>
              <a:defRPr sz="8100" b="1"/>
            </a:lvl3pPr>
            <a:lvl4pPr marL="6171377" indent="0">
              <a:buNone/>
              <a:defRPr sz="7200" b="1"/>
            </a:lvl4pPr>
            <a:lvl5pPr marL="8228503" indent="0">
              <a:buNone/>
              <a:defRPr sz="7200" b="1"/>
            </a:lvl5pPr>
            <a:lvl6pPr marL="10285628" indent="0">
              <a:buNone/>
              <a:defRPr sz="7200" b="1"/>
            </a:lvl6pPr>
            <a:lvl7pPr marL="12342754" indent="0">
              <a:buNone/>
              <a:defRPr sz="7200" b="1"/>
            </a:lvl7pPr>
            <a:lvl8pPr marL="14399880" indent="0">
              <a:buNone/>
              <a:defRPr sz="7200" b="1"/>
            </a:lvl8pPr>
            <a:lvl9pPr marL="16457005" indent="0">
              <a:buNone/>
              <a:defRPr sz="72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0180" y="13698692"/>
            <a:ext cx="12726592" cy="24887627"/>
          </a:xfrm>
          <a:prstGeom prst="rect">
            <a:avLst/>
          </a:prstGeom>
        </p:spPr>
        <p:txBody>
          <a:bodyPr vert="horz" lIns="411425" tIns="205713" rIns="411425" bIns="205713"/>
          <a:lstStyle>
            <a:lvl1pPr>
              <a:defRPr sz="10800"/>
            </a:lvl1pPr>
            <a:lvl2pPr>
              <a:defRPr sz="9000"/>
            </a:lvl2pPr>
            <a:lvl3pPr>
              <a:defRPr sz="81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631830" y="9669080"/>
            <a:ext cx="12731591" cy="4029612"/>
          </a:xfrm>
          <a:prstGeom prst="rect">
            <a:avLst/>
          </a:prstGeom>
        </p:spPr>
        <p:txBody>
          <a:bodyPr vert="horz" lIns="411425" tIns="205713" rIns="411425" bIns="205713" anchor="b"/>
          <a:lstStyle>
            <a:lvl1pPr marL="0" indent="0">
              <a:buNone/>
              <a:defRPr sz="10800" b="1"/>
            </a:lvl1pPr>
            <a:lvl2pPr marL="2057126" indent="0">
              <a:buNone/>
              <a:defRPr sz="9000" b="1"/>
            </a:lvl2pPr>
            <a:lvl3pPr marL="4114251" indent="0">
              <a:buNone/>
              <a:defRPr sz="8100" b="1"/>
            </a:lvl3pPr>
            <a:lvl4pPr marL="6171377" indent="0">
              <a:buNone/>
              <a:defRPr sz="7200" b="1"/>
            </a:lvl4pPr>
            <a:lvl5pPr marL="8228503" indent="0">
              <a:buNone/>
              <a:defRPr sz="7200" b="1"/>
            </a:lvl5pPr>
            <a:lvl6pPr marL="10285628" indent="0">
              <a:buNone/>
              <a:defRPr sz="7200" b="1"/>
            </a:lvl6pPr>
            <a:lvl7pPr marL="12342754" indent="0">
              <a:buNone/>
              <a:defRPr sz="7200" b="1"/>
            </a:lvl7pPr>
            <a:lvl8pPr marL="14399880" indent="0">
              <a:buNone/>
              <a:defRPr sz="7200" b="1"/>
            </a:lvl8pPr>
            <a:lvl9pPr marL="16457005" indent="0">
              <a:buNone/>
              <a:defRPr sz="72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631830" y="13698692"/>
            <a:ext cx="12731591" cy="24887627"/>
          </a:xfrm>
          <a:prstGeom prst="rect">
            <a:avLst/>
          </a:prstGeom>
        </p:spPr>
        <p:txBody>
          <a:bodyPr vert="horz" lIns="411425" tIns="205713" rIns="411425" bIns="205713"/>
          <a:lstStyle>
            <a:lvl1pPr>
              <a:defRPr sz="10800"/>
            </a:lvl1pPr>
            <a:lvl2pPr>
              <a:defRPr sz="9000"/>
            </a:lvl2pPr>
            <a:lvl3pPr>
              <a:defRPr sz="81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514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180" y="1729838"/>
            <a:ext cx="25923240" cy="7199313"/>
          </a:xfrm>
          <a:prstGeom prst="rect">
            <a:avLst/>
          </a:prstGeom>
        </p:spPr>
        <p:txBody>
          <a:bodyPr vert="horz" lIns="411425" tIns="205713" rIns="411425" bIns="205713"/>
          <a:lstStyle/>
          <a:p>
            <a:r>
              <a:rPr lang="x-none"/>
              <a:t>Click to edit Master title style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5139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9632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182" y="1719836"/>
            <a:ext cx="9476186" cy="7319301"/>
          </a:xfrm>
          <a:prstGeom prst="rect">
            <a:avLst/>
          </a:prstGeom>
        </p:spPr>
        <p:txBody>
          <a:bodyPr vert="horz" lIns="411425" tIns="205713" rIns="411425" bIns="205713" anchor="b"/>
          <a:lstStyle>
            <a:lvl1pPr algn="l">
              <a:defRPr sz="9000" b="1"/>
            </a:lvl1pPr>
          </a:lstStyle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61407" y="1719839"/>
            <a:ext cx="16102013" cy="36866483"/>
          </a:xfrm>
          <a:prstGeom prst="rect">
            <a:avLst/>
          </a:prstGeom>
        </p:spPr>
        <p:txBody>
          <a:bodyPr vert="horz" lIns="411425" tIns="205713" rIns="411425" bIns="205713"/>
          <a:lstStyle>
            <a:lvl1pPr>
              <a:defRPr sz="14400"/>
            </a:lvl1pPr>
            <a:lvl2pPr>
              <a:defRPr sz="12600"/>
            </a:lvl2pPr>
            <a:lvl3pPr>
              <a:defRPr sz="108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0182" y="9039140"/>
            <a:ext cx="9476186" cy="29547182"/>
          </a:xfrm>
          <a:prstGeom prst="rect">
            <a:avLst/>
          </a:prstGeom>
        </p:spPr>
        <p:txBody>
          <a:bodyPr vert="horz" lIns="411425" tIns="205713" rIns="411425" bIns="205713"/>
          <a:lstStyle>
            <a:lvl1pPr marL="0" indent="0">
              <a:buNone/>
              <a:defRPr sz="6300"/>
            </a:lvl1pPr>
            <a:lvl2pPr marL="2057126" indent="0">
              <a:buNone/>
              <a:defRPr sz="5400"/>
            </a:lvl2pPr>
            <a:lvl3pPr marL="4114251" indent="0">
              <a:buNone/>
              <a:defRPr sz="4500"/>
            </a:lvl3pPr>
            <a:lvl4pPr marL="6171377" indent="0">
              <a:buNone/>
              <a:defRPr sz="4000"/>
            </a:lvl4pPr>
            <a:lvl5pPr marL="8228503" indent="0">
              <a:buNone/>
              <a:defRPr sz="4000"/>
            </a:lvl5pPr>
            <a:lvl6pPr marL="10285628" indent="0">
              <a:buNone/>
              <a:defRPr sz="4000"/>
            </a:lvl6pPr>
            <a:lvl7pPr marL="12342754" indent="0">
              <a:buNone/>
              <a:defRPr sz="4000"/>
            </a:lvl7pPr>
            <a:lvl8pPr marL="14399880" indent="0">
              <a:buNone/>
              <a:defRPr sz="4000"/>
            </a:lvl8pPr>
            <a:lvl9pPr marL="16457005" indent="0">
              <a:buNone/>
              <a:defRPr sz="40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06641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45707" y="30237113"/>
            <a:ext cx="17282160" cy="3569662"/>
          </a:xfrm>
          <a:prstGeom prst="rect">
            <a:avLst/>
          </a:prstGeom>
        </p:spPr>
        <p:txBody>
          <a:bodyPr vert="horz" lIns="411425" tIns="205713" rIns="411425" bIns="205713" anchor="b"/>
          <a:lstStyle>
            <a:lvl1pPr algn="l">
              <a:defRPr sz="9000" b="1"/>
            </a:lvl1pPr>
          </a:lstStyle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645707" y="3859631"/>
            <a:ext cx="17282160" cy="25917525"/>
          </a:xfrm>
          <a:prstGeom prst="rect">
            <a:avLst/>
          </a:prstGeom>
        </p:spPr>
        <p:txBody>
          <a:bodyPr vert="horz" lIns="411425" tIns="205713" rIns="411425" bIns="205713"/>
          <a:lstStyle>
            <a:lvl1pPr marL="0" indent="0">
              <a:buNone/>
              <a:defRPr sz="14400"/>
            </a:lvl1pPr>
            <a:lvl2pPr marL="2057126" indent="0">
              <a:buNone/>
              <a:defRPr sz="12600"/>
            </a:lvl2pPr>
            <a:lvl3pPr marL="4114251" indent="0">
              <a:buNone/>
              <a:defRPr sz="10800"/>
            </a:lvl3pPr>
            <a:lvl4pPr marL="6171377" indent="0">
              <a:buNone/>
              <a:defRPr sz="9000"/>
            </a:lvl4pPr>
            <a:lvl5pPr marL="8228503" indent="0">
              <a:buNone/>
              <a:defRPr sz="9000"/>
            </a:lvl5pPr>
            <a:lvl6pPr marL="10285628" indent="0">
              <a:buNone/>
              <a:defRPr sz="9000"/>
            </a:lvl6pPr>
            <a:lvl7pPr marL="12342754" indent="0">
              <a:buNone/>
              <a:defRPr sz="9000"/>
            </a:lvl7pPr>
            <a:lvl8pPr marL="14399880" indent="0">
              <a:buNone/>
              <a:defRPr sz="9000"/>
            </a:lvl8pPr>
            <a:lvl9pPr marL="16457005" indent="0">
              <a:buNone/>
              <a:defRPr sz="9000"/>
            </a:lvl9pPr>
          </a:lstStyle>
          <a:p>
            <a:pPr lvl="0"/>
            <a:endParaRPr lang="pt-B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45707" y="33806775"/>
            <a:ext cx="17282160" cy="5069513"/>
          </a:xfrm>
          <a:prstGeom prst="rect">
            <a:avLst/>
          </a:prstGeom>
        </p:spPr>
        <p:txBody>
          <a:bodyPr vert="horz" lIns="411425" tIns="205713" rIns="411425" bIns="205713"/>
          <a:lstStyle>
            <a:lvl1pPr marL="0" indent="0">
              <a:buNone/>
              <a:defRPr sz="6300"/>
            </a:lvl1pPr>
            <a:lvl2pPr marL="2057126" indent="0">
              <a:buNone/>
              <a:defRPr sz="5400"/>
            </a:lvl2pPr>
            <a:lvl3pPr marL="4114251" indent="0">
              <a:buNone/>
              <a:defRPr sz="4500"/>
            </a:lvl3pPr>
            <a:lvl4pPr marL="6171377" indent="0">
              <a:buNone/>
              <a:defRPr sz="4000"/>
            </a:lvl4pPr>
            <a:lvl5pPr marL="8228503" indent="0">
              <a:buNone/>
              <a:defRPr sz="4000"/>
            </a:lvl5pPr>
            <a:lvl6pPr marL="10285628" indent="0">
              <a:buNone/>
              <a:defRPr sz="4000"/>
            </a:lvl6pPr>
            <a:lvl7pPr marL="12342754" indent="0">
              <a:buNone/>
              <a:defRPr sz="4000"/>
            </a:lvl7pPr>
            <a:lvl8pPr marL="14399880" indent="0">
              <a:buNone/>
              <a:defRPr sz="4000"/>
            </a:lvl8pPr>
            <a:lvl9pPr marL="16457005" indent="0">
              <a:buNone/>
              <a:defRPr sz="40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40153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</p:sldLayoutIdLst>
  <p:txStyles>
    <p:titleStyle>
      <a:lvl1pPr algn="ctr" defTabSz="2055813" rtl="0" eaLnBrk="0" fontAlgn="base" hangingPunct="0">
        <a:spcBef>
          <a:spcPct val="0"/>
        </a:spcBef>
        <a:spcAft>
          <a:spcPct val="0"/>
        </a:spcAft>
        <a:defRPr sz="19800" kern="1200">
          <a:solidFill>
            <a:schemeClr val="tx1"/>
          </a:solidFill>
          <a:latin typeface="+mj-lt"/>
          <a:ea typeface="MS PGothic" panose="020B0600070205080204" pitchFamily="34" charset="-128"/>
          <a:cs typeface="+mj-cs"/>
        </a:defRPr>
      </a:lvl1pPr>
      <a:lvl2pPr algn="ctr" defTabSz="2055813" rtl="0" eaLnBrk="0" fontAlgn="base" hangingPunct="0">
        <a:spcBef>
          <a:spcPct val="0"/>
        </a:spcBef>
        <a:spcAft>
          <a:spcPct val="0"/>
        </a:spcAft>
        <a:defRPr sz="198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2pPr>
      <a:lvl3pPr algn="ctr" defTabSz="2055813" rtl="0" eaLnBrk="0" fontAlgn="base" hangingPunct="0">
        <a:spcBef>
          <a:spcPct val="0"/>
        </a:spcBef>
        <a:spcAft>
          <a:spcPct val="0"/>
        </a:spcAft>
        <a:defRPr sz="198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3pPr>
      <a:lvl4pPr algn="ctr" defTabSz="2055813" rtl="0" eaLnBrk="0" fontAlgn="base" hangingPunct="0">
        <a:spcBef>
          <a:spcPct val="0"/>
        </a:spcBef>
        <a:spcAft>
          <a:spcPct val="0"/>
        </a:spcAft>
        <a:defRPr sz="198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4pPr>
      <a:lvl5pPr algn="ctr" defTabSz="2055813" rtl="0" eaLnBrk="0" fontAlgn="base" hangingPunct="0">
        <a:spcBef>
          <a:spcPct val="0"/>
        </a:spcBef>
        <a:spcAft>
          <a:spcPct val="0"/>
        </a:spcAft>
        <a:defRPr sz="198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5pPr>
      <a:lvl6pPr marL="457200" algn="ctr" defTabSz="2055813" rtl="0" fontAlgn="base">
        <a:spcBef>
          <a:spcPct val="0"/>
        </a:spcBef>
        <a:spcAft>
          <a:spcPct val="0"/>
        </a:spcAft>
        <a:defRPr sz="198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6pPr>
      <a:lvl7pPr marL="914400" algn="ctr" defTabSz="2055813" rtl="0" fontAlgn="base">
        <a:spcBef>
          <a:spcPct val="0"/>
        </a:spcBef>
        <a:spcAft>
          <a:spcPct val="0"/>
        </a:spcAft>
        <a:defRPr sz="198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7pPr>
      <a:lvl8pPr marL="1371600" algn="ctr" defTabSz="2055813" rtl="0" fontAlgn="base">
        <a:spcBef>
          <a:spcPct val="0"/>
        </a:spcBef>
        <a:spcAft>
          <a:spcPct val="0"/>
        </a:spcAft>
        <a:defRPr sz="198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8pPr>
      <a:lvl9pPr marL="1828800" algn="ctr" defTabSz="2055813" rtl="0" fontAlgn="base">
        <a:spcBef>
          <a:spcPct val="0"/>
        </a:spcBef>
        <a:spcAft>
          <a:spcPct val="0"/>
        </a:spcAft>
        <a:defRPr sz="198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9pPr>
    </p:titleStyle>
    <p:bodyStyle>
      <a:lvl1pPr marL="1541463" indent="-1541463" algn="l" defTabSz="20558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4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3341688" indent="-1284288" algn="l" defTabSz="20558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6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5141913" indent="-1027113" algn="l" defTabSz="20558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7199313" indent="-1027113" algn="l" defTabSz="20558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9256713" indent="-1027113" algn="l" defTabSz="20558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9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11314191" indent="-1028563" algn="l" defTabSz="2057126" rtl="0" eaLnBrk="1" latinLnBrk="0" hangingPunct="1">
        <a:spcBef>
          <a:spcPct val="20000"/>
        </a:spcBef>
        <a:buFont typeface="Arial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6pPr>
      <a:lvl7pPr marL="13371317" indent="-1028563" algn="l" defTabSz="2057126" rtl="0" eaLnBrk="1" latinLnBrk="0" hangingPunct="1">
        <a:spcBef>
          <a:spcPct val="20000"/>
        </a:spcBef>
        <a:buFont typeface="Arial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7pPr>
      <a:lvl8pPr marL="15428443" indent="-1028563" algn="l" defTabSz="2057126" rtl="0" eaLnBrk="1" latinLnBrk="0" hangingPunct="1">
        <a:spcBef>
          <a:spcPct val="20000"/>
        </a:spcBef>
        <a:buFont typeface="Arial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8pPr>
      <a:lvl9pPr marL="17485568" indent="-1028563" algn="l" defTabSz="2057126" rtl="0" eaLnBrk="1" latinLnBrk="0" hangingPunct="1">
        <a:spcBef>
          <a:spcPct val="20000"/>
        </a:spcBef>
        <a:buFont typeface="Arial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2057126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1pPr>
      <a:lvl2pPr marL="2057126" algn="l" defTabSz="2057126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2pPr>
      <a:lvl3pPr marL="4114251" algn="l" defTabSz="2057126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3pPr>
      <a:lvl4pPr marL="6171377" algn="l" defTabSz="2057126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4pPr>
      <a:lvl5pPr marL="8228503" algn="l" defTabSz="2057126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5pPr>
      <a:lvl6pPr marL="10285628" algn="l" defTabSz="2057126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6pPr>
      <a:lvl7pPr marL="12342754" algn="l" defTabSz="2057126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7pPr>
      <a:lvl8pPr marL="14399880" algn="l" defTabSz="2057126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8pPr>
      <a:lvl9pPr marL="16457005" algn="l" defTabSz="2057126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3414">
            <a:extLst>
              <a:ext uri="{FF2B5EF4-FFF2-40B4-BE49-F238E27FC236}">
                <a16:creationId xmlns:a16="http://schemas.microsoft.com/office/drawing/2014/main" id="{3304A5C8-F263-0BD6-945A-1B229DD90B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6950" y="7827963"/>
            <a:ext cx="26736675" cy="2687637"/>
          </a:xfrm>
          <a:prstGeom prst="rect">
            <a:avLst/>
          </a:prstGeom>
          <a:noFill/>
          <a:ln>
            <a:noFill/>
          </a:ln>
        </p:spPr>
        <p:txBody>
          <a:bodyPr lIns="86858" tIns="43434" rIns="86858" bIns="43434">
            <a:spAutoFit/>
          </a:bodyPr>
          <a:lstStyle>
            <a:lvl1pPr defTabSz="690563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7931725" indent="-37474525" defTabSz="690563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690563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690563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690563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pt-BR" altLang="pt-BR" sz="4100" b="1" dirty="0">
              <a:solidFill>
                <a:srgbClr val="000000"/>
              </a:solidFill>
              <a:latin typeface="+mj-lt"/>
            </a:endParaRPr>
          </a:p>
          <a:p>
            <a:pPr algn="ctr" eaLnBrk="1" hangingPunct="1">
              <a:defRPr/>
            </a:pPr>
            <a:r>
              <a:rPr lang="pt-BR" altLang="pt-BR" sz="4000" b="1" dirty="0">
                <a:solidFill>
                  <a:srgbClr val="000000"/>
                </a:solidFill>
                <a:latin typeface="+mj-lt"/>
              </a:rPr>
              <a:t>Nome do autor 1; Nome do autor 2; Nome do autor 3 ; Nome do autor 4 ; Nome do autor 5</a:t>
            </a:r>
          </a:p>
          <a:p>
            <a:pPr algn="ctr" eaLnBrk="1" hangingPunct="1">
              <a:defRPr/>
            </a:pPr>
            <a:endParaRPr lang="pt-BR" altLang="pt-BR" sz="4000" b="1" dirty="0">
              <a:solidFill>
                <a:srgbClr val="000000"/>
              </a:solidFill>
              <a:latin typeface="+mj-lt"/>
            </a:endParaRPr>
          </a:p>
          <a:p>
            <a:pPr algn="ctr" eaLnBrk="1" hangingPunct="1">
              <a:defRPr/>
            </a:pPr>
            <a:r>
              <a:rPr lang="pt-BR" sz="2400" dirty="0">
                <a:solidFill>
                  <a:srgbClr val="000000"/>
                </a:solidFill>
                <a:latin typeface="+mj-lt"/>
              </a:rPr>
              <a:t>¹ Estudante de XXXXXX - Faculdade Senac XXXXXX (Unidade, ex.: Belo Horizonte), </a:t>
            </a:r>
            <a:r>
              <a:rPr lang="pt-BR" sz="2400" baseline="30000" dirty="0">
                <a:solidFill>
                  <a:srgbClr val="000000"/>
                </a:solidFill>
                <a:latin typeface="+mj-lt"/>
              </a:rPr>
              <a:t>2</a:t>
            </a:r>
            <a:r>
              <a:rPr lang="pt-BR" sz="2400" dirty="0">
                <a:solidFill>
                  <a:srgbClr val="000000"/>
                </a:solidFill>
                <a:latin typeface="+mj-lt"/>
              </a:rPr>
              <a:t> Professor do Curso XXXXXXXXX, Faculdade Senac XXXXXX (Unidade, ex.: Belo Horizonte),</a:t>
            </a:r>
            <a:r>
              <a:rPr lang="pt-BR" sz="2400" baseline="30000" dirty="0">
                <a:solidFill>
                  <a:srgbClr val="000000"/>
                </a:solidFill>
                <a:latin typeface="+mj-lt"/>
              </a:rPr>
              <a:t> 3</a:t>
            </a:r>
            <a:r>
              <a:rPr lang="pt-BR" sz="2400" dirty="0">
                <a:solidFill>
                  <a:srgbClr val="000000"/>
                </a:solidFill>
                <a:latin typeface="+mj-lt"/>
              </a:rPr>
              <a:t> Professor do Curso XXXXXXXXX, Faculdade Senac XXXXXX (Unidade, ex.: Belo Horizonte). </a:t>
            </a:r>
            <a:endParaRPr lang="pt-BR" altLang="pt-BR" sz="3600" i="1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3075" name="Text Box 3416">
            <a:extLst>
              <a:ext uri="{FF2B5EF4-FFF2-40B4-BE49-F238E27FC236}">
                <a16:creationId xmlns:a16="http://schemas.microsoft.com/office/drawing/2014/main" id="{90A96F12-2729-E7FA-A93E-67B41F594C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94925" y="27104975"/>
            <a:ext cx="8651875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6858" tIns="43434" rIns="86858" bIns="43434">
            <a:spAutoFit/>
          </a:bodyPr>
          <a:lstStyle>
            <a:lvl1pPr defTabSz="690563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7931725" indent="-37474525" defTabSz="690563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690563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690563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690563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ts val="1900"/>
              </a:spcBef>
            </a:pPr>
            <a:r>
              <a:rPr lang="pt-BR" altLang="pt-BR" sz="3100" b="1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pt-BR" altLang="pt-BR" sz="31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Text Box 3434">
            <a:extLst>
              <a:ext uri="{FF2B5EF4-FFF2-40B4-BE49-F238E27FC236}">
                <a16:creationId xmlns:a16="http://schemas.microsoft.com/office/drawing/2014/main" id="{AC10BE4E-0B86-89AD-CD6B-919CA133B5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0763" y="5824538"/>
            <a:ext cx="12720637" cy="1631950"/>
          </a:xfrm>
          <a:prstGeom prst="rect">
            <a:avLst/>
          </a:prstGeom>
          <a:noFill/>
          <a:ln>
            <a:noFill/>
          </a:ln>
        </p:spPr>
        <p:txBody>
          <a:bodyPr lIns="91915" tIns="45957" rIns="91915" bIns="45957" anchorCtr="1">
            <a:spAutoFit/>
          </a:bodyPr>
          <a:lstStyle>
            <a:lvl1pPr defTabSz="690563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7931725" indent="-37474525" defTabSz="690563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690563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690563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690563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4300"/>
              </a:spcBef>
              <a:defRPr/>
            </a:pPr>
            <a:r>
              <a:rPr lang="pt-BR" altLang="pt-BR" sz="10000" b="1" dirty="0">
                <a:solidFill>
                  <a:srgbClr val="000000"/>
                </a:solidFill>
                <a:latin typeface="+mj-lt"/>
              </a:rPr>
              <a:t>TÍTULO DO TRABALHO</a:t>
            </a:r>
            <a:endParaRPr lang="pt-BR" altLang="pt-BR" sz="1000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0" name="Text Box 3646">
            <a:extLst>
              <a:ext uri="{FF2B5EF4-FFF2-40B4-BE49-F238E27FC236}">
                <a16:creationId xmlns:a16="http://schemas.microsoft.com/office/drawing/2014/main" id="{D997376B-F9F0-E5FC-CAE5-B749560F07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750" y="11772900"/>
            <a:ext cx="8875713" cy="13014325"/>
          </a:xfrm>
          <a:prstGeom prst="rect">
            <a:avLst/>
          </a:prstGeom>
          <a:noFill/>
          <a:ln>
            <a:noFill/>
          </a:ln>
        </p:spPr>
        <p:txBody>
          <a:bodyPr lIns="86858" tIns="43434" rIns="86858" bIns="43434">
            <a:spAutoFit/>
          </a:bodyPr>
          <a:lstStyle>
            <a:lvl1pPr defTabSz="690563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7931725" indent="-37474525" defTabSz="690563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690563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690563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690563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ts val="0"/>
              </a:spcBef>
              <a:defRPr/>
            </a:pPr>
            <a:r>
              <a:rPr lang="pt-PT" altLang="pt-BR" sz="2800" b="1" u="sng" dirty="0">
                <a:solidFill>
                  <a:srgbClr val="000000"/>
                </a:solidFill>
                <a:latin typeface="+mj-lt"/>
              </a:rPr>
              <a:t>Informações pertinentes:</a:t>
            </a:r>
            <a:endParaRPr lang="pt-PT" altLang="pt-BR" sz="2800" dirty="0">
              <a:solidFill>
                <a:srgbClr val="000000"/>
              </a:solidFill>
              <a:latin typeface="+mj-lt"/>
            </a:endParaRPr>
          </a:p>
          <a:p>
            <a:pPr algn="just" eaLnBrk="1" hangingPunct="1">
              <a:spcBef>
                <a:spcPts val="0"/>
              </a:spcBef>
              <a:buSzPct val="100000"/>
              <a:buFontTx/>
              <a:buChar char="•"/>
              <a:defRPr/>
            </a:pPr>
            <a:r>
              <a:rPr lang="pt-PT" altLang="pt-BR" sz="2800" dirty="0">
                <a:solidFill>
                  <a:srgbClr val="000000"/>
                </a:solidFill>
                <a:latin typeface="+mj-lt"/>
                <a:cs typeface="Helvetica" panose="020B0604020202020204" pitchFamily="34" charset="0"/>
              </a:rPr>
              <a:t> O pôster deverá ter informações referentes ao Trabalho.</a:t>
            </a:r>
          </a:p>
          <a:p>
            <a:pPr algn="just" eaLnBrk="1" hangingPunct="1">
              <a:spcBef>
                <a:spcPts val="0"/>
              </a:spcBef>
              <a:buSzPct val="100000"/>
              <a:buFontTx/>
              <a:buChar char="•"/>
              <a:defRPr/>
            </a:pPr>
            <a:r>
              <a:rPr lang="pt-PT" altLang="pt-BR" sz="28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2800" dirty="0">
                <a:solidFill>
                  <a:srgbClr val="000000"/>
                </a:solidFill>
                <a:latin typeface="+mj-lt"/>
              </a:rPr>
              <a:t>Utilizar fontes sem serifa: Calibri, Arial ou Helvética  </a:t>
            </a:r>
          </a:p>
          <a:p>
            <a:pPr algn="just" eaLnBrk="1" hangingPunct="1">
              <a:spcBef>
                <a:spcPts val="0"/>
              </a:spcBef>
              <a:buSzPct val="100000"/>
              <a:buFontTx/>
              <a:buChar char="•"/>
              <a:defRPr/>
            </a:pPr>
            <a:r>
              <a:rPr lang="pt-PT" altLang="pt-BR" sz="2800" dirty="0">
                <a:solidFill>
                  <a:srgbClr val="000000"/>
                </a:solidFill>
                <a:latin typeface="+mj-lt"/>
              </a:rPr>
              <a:t> O nome dos autores devem ser centralizados, com tamanho 36 a 42.</a:t>
            </a:r>
          </a:p>
          <a:p>
            <a:pPr algn="just" eaLnBrk="1" hangingPunct="1">
              <a:spcBef>
                <a:spcPts val="0"/>
              </a:spcBef>
              <a:buSzPct val="100000"/>
              <a:buFontTx/>
              <a:buChar char="•"/>
              <a:defRPr/>
            </a:pPr>
            <a:r>
              <a:rPr lang="pt-BR" altLang="pt-BR" sz="2800" dirty="0">
                <a:solidFill>
                  <a:srgbClr val="000000"/>
                </a:solidFill>
                <a:latin typeface="+mj-lt"/>
              </a:rPr>
              <a:t> A afiliação institucional dos autores </a:t>
            </a:r>
            <a:r>
              <a:rPr lang="pt-PT" altLang="pt-BR" sz="2800" dirty="0">
                <a:solidFill>
                  <a:srgbClr val="000000"/>
                </a:solidFill>
                <a:latin typeface="+mj-lt"/>
              </a:rPr>
              <a:t>devem ser centralizados, tamanho 20 a 24.</a:t>
            </a:r>
          </a:p>
          <a:p>
            <a:pPr algn="just" eaLnBrk="1" hangingPunct="1">
              <a:spcBef>
                <a:spcPts val="0"/>
              </a:spcBef>
              <a:buSzPct val="100000"/>
              <a:buFontTx/>
              <a:buChar char="•"/>
              <a:defRPr/>
            </a:pPr>
            <a:r>
              <a:rPr lang="pt-PT" altLang="pt-BR" sz="2800" dirty="0">
                <a:solidFill>
                  <a:srgbClr val="000000"/>
                </a:solidFill>
                <a:latin typeface="+mj-lt"/>
              </a:rPr>
              <a:t>  Utilize pelo menos tamanho de fonte 72 para título (72 a 90); 60 a 72 para subtítulo e fonte 24 a 36 para o conteúdo.</a:t>
            </a:r>
          </a:p>
          <a:p>
            <a:pPr algn="just" eaLnBrk="1" hangingPunct="1">
              <a:spcBef>
                <a:spcPts val="0"/>
              </a:spcBef>
              <a:buSzPct val="100000"/>
              <a:buFontTx/>
              <a:buChar char="•"/>
              <a:defRPr/>
            </a:pPr>
            <a:r>
              <a:rPr lang="pt-PT" altLang="pt-BR" sz="2800" dirty="0">
                <a:solidFill>
                  <a:srgbClr val="000000"/>
                </a:solidFill>
                <a:latin typeface="+mj-lt"/>
              </a:rPr>
              <a:t> Conteúdo do pôster: Introdução, Metodologia, Resultados e Discussões, Considerações Finais, Referências, tamanho 24 a 36.</a:t>
            </a:r>
          </a:p>
          <a:p>
            <a:pPr algn="just" eaLnBrk="1" hangingPunct="1">
              <a:spcBef>
                <a:spcPts val="0"/>
              </a:spcBef>
              <a:buSzPct val="100000"/>
              <a:buFontTx/>
              <a:buChar char="•"/>
              <a:defRPr/>
            </a:pPr>
            <a:r>
              <a:rPr lang="pt-PT" altLang="pt-BR" sz="2800" dirty="0">
                <a:solidFill>
                  <a:srgbClr val="000000"/>
                </a:solidFill>
                <a:latin typeface="+mj-lt"/>
              </a:rPr>
              <a:t> As orientações descritas no tópico anterior, relativas ao tamanho da fonte são apenas uma diretriz geral para zelar pela qualidade da apresentação visual e pela clara viabilidade e leitura das informações. Os autores possuem flexibilidade para avaliar o melhor tamanho da fonte a ser utilizado, sem distoar de forma significativa dos parâmetros estabelecidos, garantindo a melhor qualidade estétiva e visual do trabalho. O tamanho da </a:t>
            </a:r>
            <a:r>
              <a:rPr lang="pt-BR" altLang="pt-BR" sz="2800" dirty="0">
                <a:solidFill>
                  <a:srgbClr val="000000"/>
                </a:solidFill>
                <a:latin typeface="+mj-lt"/>
              </a:rPr>
              <a:t>fonte deve permitir fácil visualização.</a:t>
            </a:r>
            <a:endParaRPr lang="pt-PT" altLang="pt-BR" sz="2800" dirty="0">
              <a:solidFill>
                <a:srgbClr val="000000"/>
              </a:solidFill>
              <a:latin typeface="+mj-lt"/>
            </a:endParaRPr>
          </a:p>
          <a:p>
            <a:pPr algn="just" eaLnBrk="1" hangingPunct="1">
              <a:spcBef>
                <a:spcPts val="0"/>
              </a:spcBef>
              <a:buSzPct val="100000"/>
              <a:buFontTx/>
              <a:buChar char="•"/>
              <a:defRPr/>
            </a:pPr>
            <a:r>
              <a:rPr lang="pt-PT" altLang="pt-BR" sz="2800" dirty="0">
                <a:solidFill>
                  <a:srgbClr val="000000"/>
                </a:solidFill>
                <a:latin typeface="+mj-lt"/>
              </a:rPr>
              <a:t> As informações apresentadas no pôster devem ser precisas e claras.</a:t>
            </a:r>
          </a:p>
          <a:p>
            <a:pPr algn="just" eaLnBrk="1" hangingPunct="1">
              <a:spcBef>
                <a:spcPts val="0"/>
              </a:spcBef>
              <a:buSzPct val="100000"/>
              <a:buFontTx/>
              <a:buChar char="•"/>
              <a:defRPr/>
            </a:pPr>
            <a:r>
              <a:rPr lang="pt-PT" altLang="pt-BR" sz="2800" dirty="0">
                <a:solidFill>
                  <a:srgbClr val="000000"/>
                </a:solidFill>
                <a:latin typeface="+mj-lt"/>
              </a:rPr>
              <a:t> Este Modelo encontra-se na formatação sugerida. O autor poderá copiar seu conteúdo a este formato, uma vez que as letras já estão no tamanho e na fonte sugeridas pelo evento.</a:t>
            </a:r>
          </a:p>
          <a:p>
            <a:pPr algn="just" eaLnBrk="1" hangingPunct="1">
              <a:spcBef>
                <a:spcPts val="0"/>
              </a:spcBef>
              <a:buSzPct val="100000"/>
              <a:buFontTx/>
              <a:buChar char="•"/>
              <a:defRPr/>
            </a:pPr>
            <a:r>
              <a:rPr lang="pt-PT" altLang="pt-BR" sz="2800" dirty="0">
                <a:solidFill>
                  <a:srgbClr val="000000"/>
                </a:solidFill>
                <a:latin typeface="+mj-lt"/>
              </a:rPr>
              <a:t> Em caso de dúvidas referentes a apresentação e ao formato do pôster, por favor entre em contato.</a:t>
            </a:r>
          </a:p>
        </p:txBody>
      </p:sp>
      <p:sp>
        <p:nvSpPr>
          <p:cNvPr id="11" name="Text Box 3661">
            <a:extLst>
              <a:ext uri="{FF2B5EF4-FFF2-40B4-BE49-F238E27FC236}">
                <a16:creationId xmlns:a16="http://schemas.microsoft.com/office/drawing/2014/main" id="{ADB51956-893C-516D-F998-68F36A1930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38938" y="22864763"/>
            <a:ext cx="8650287" cy="18195925"/>
          </a:xfrm>
          <a:prstGeom prst="rect">
            <a:avLst/>
          </a:prstGeom>
          <a:noFill/>
          <a:ln>
            <a:noFill/>
          </a:ln>
        </p:spPr>
        <p:txBody>
          <a:bodyPr lIns="96761" tIns="48380" rIns="96761" bIns="48380">
            <a:spAutoFit/>
          </a:bodyPr>
          <a:lstStyle>
            <a:lvl1pPr defTabSz="6540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7931725" indent="-37474525" defTabSz="6540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6540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6540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6540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6540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6540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6540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6540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defRPr/>
            </a:pPr>
            <a:r>
              <a:rPr lang="pt-BR" altLang="pt-BR" sz="2800" dirty="0">
                <a:solidFill>
                  <a:srgbClr val="000000"/>
                </a:solidFill>
                <a:latin typeface="+mj-lt"/>
              </a:rPr>
              <a:t>As referências devem ser padronizadas (conforme normas da ABNT), em fonte com tamanho 30.</a:t>
            </a:r>
          </a:p>
          <a:p>
            <a:pPr algn="just" eaLnBrk="1" hangingPunct="1">
              <a:defRPr/>
            </a:pPr>
            <a:r>
              <a:rPr lang="pt-BR" altLang="pt-BR" sz="2800" dirty="0">
                <a:solidFill>
                  <a:srgbClr val="000000"/>
                </a:solidFill>
                <a:latin typeface="+mj-lt"/>
              </a:rPr>
              <a:t>Não é necessário incluir todas as referências  no pôster, bastando tão somente incluir aquelas de maior relevância à pesquisa.</a:t>
            </a:r>
          </a:p>
          <a:p>
            <a:pPr algn="just" eaLnBrk="1" hangingPunct="1">
              <a:defRPr/>
            </a:pPr>
            <a:endParaRPr lang="pt-BR" altLang="pt-BR" sz="2800" dirty="0">
              <a:solidFill>
                <a:srgbClr val="000000"/>
              </a:solidFill>
              <a:latin typeface="+mj-lt"/>
            </a:endParaRPr>
          </a:p>
          <a:p>
            <a:pPr algn="just" eaLnBrk="1" hangingPunct="1">
              <a:defRPr/>
            </a:pPr>
            <a:r>
              <a:rPr lang="pt-BR" altLang="pt-BR" sz="2800" dirty="0">
                <a:solidFill>
                  <a:srgbClr val="000000"/>
                </a:solidFill>
                <a:latin typeface="+mj-lt"/>
              </a:rPr>
              <a:t>Exemplos de referências:</a:t>
            </a:r>
          </a:p>
          <a:p>
            <a:pPr eaLnBrk="1" hangingPunct="1">
              <a:defRPr/>
            </a:pPr>
            <a:r>
              <a:rPr lang="pt-BR" altLang="pt-BR" sz="2800" b="1" dirty="0">
                <a:solidFill>
                  <a:srgbClr val="000000"/>
                </a:solidFill>
                <a:latin typeface="+mj-lt"/>
              </a:rPr>
              <a:t>Livro</a:t>
            </a:r>
            <a:endParaRPr lang="pt-BR" altLang="pt-BR" sz="2800" dirty="0">
              <a:solidFill>
                <a:srgbClr val="000000"/>
              </a:solidFill>
              <a:latin typeface="+mj-lt"/>
            </a:endParaRPr>
          </a:p>
          <a:p>
            <a:pPr eaLnBrk="1" hangingPunct="1">
              <a:defRPr/>
            </a:pPr>
            <a:r>
              <a:rPr lang="pt-BR" altLang="pt-BR" sz="2800" dirty="0">
                <a:solidFill>
                  <a:srgbClr val="000000"/>
                </a:solidFill>
                <a:latin typeface="+mj-lt"/>
              </a:rPr>
              <a:t>BECKER, F. </a:t>
            </a:r>
            <a:r>
              <a:rPr lang="pt-BR" altLang="pt-BR" sz="2800" b="1" dirty="0">
                <a:solidFill>
                  <a:srgbClr val="000000"/>
                </a:solidFill>
                <a:latin typeface="+mj-lt"/>
              </a:rPr>
              <a:t>Educação e construção do conhecimento</a:t>
            </a:r>
            <a:r>
              <a:rPr lang="pt-BR" altLang="pt-BR" sz="2800" dirty="0">
                <a:solidFill>
                  <a:srgbClr val="000000"/>
                </a:solidFill>
                <a:latin typeface="+mj-lt"/>
              </a:rPr>
              <a:t>. Porto Alegre: Artmed, 2001.</a:t>
            </a:r>
          </a:p>
          <a:p>
            <a:pPr eaLnBrk="1" hangingPunct="1">
              <a:defRPr/>
            </a:pPr>
            <a:endParaRPr lang="pt-BR" altLang="pt-BR" sz="2800" dirty="0">
              <a:solidFill>
                <a:srgbClr val="000000"/>
              </a:solidFill>
              <a:latin typeface="+mj-lt"/>
            </a:endParaRPr>
          </a:p>
          <a:p>
            <a:pPr eaLnBrk="1" hangingPunct="1">
              <a:defRPr/>
            </a:pPr>
            <a:r>
              <a:rPr lang="pt-BR" altLang="pt-BR" sz="2800" b="1" dirty="0">
                <a:solidFill>
                  <a:srgbClr val="000000"/>
                </a:solidFill>
                <a:latin typeface="+mj-lt"/>
              </a:rPr>
              <a:t>Capítulo de livro</a:t>
            </a:r>
            <a:endParaRPr lang="pt-BR" altLang="pt-BR" sz="2800" dirty="0">
              <a:solidFill>
                <a:srgbClr val="000000"/>
              </a:solidFill>
              <a:latin typeface="+mj-lt"/>
            </a:endParaRPr>
          </a:p>
          <a:p>
            <a:pPr eaLnBrk="1" hangingPunct="1">
              <a:defRPr/>
            </a:pPr>
            <a:r>
              <a:rPr lang="pt-BR" altLang="pt-BR" sz="2800" dirty="0">
                <a:solidFill>
                  <a:srgbClr val="000000"/>
                </a:solidFill>
                <a:latin typeface="+mj-lt"/>
              </a:rPr>
              <a:t>PERTH, D. R.; CHOW, T. H.; OWENS, R. M. </a:t>
            </a:r>
            <a:r>
              <a:rPr lang="pt-BR" altLang="pt-BR" sz="2800" dirty="0" err="1">
                <a:solidFill>
                  <a:srgbClr val="000000"/>
                </a:solidFill>
                <a:latin typeface="+mj-lt"/>
              </a:rPr>
              <a:t>Acknowledge-based</a:t>
            </a:r>
            <a:r>
              <a:rPr lang="pt-BR" altLang="pt-BR" sz="28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2800" dirty="0" err="1">
                <a:solidFill>
                  <a:srgbClr val="000000"/>
                </a:solidFill>
                <a:latin typeface="+mj-lt"/>
              </a:rPr>
              <a:t>decision</a:t>
            </a:r>
            <a:r>
              <a:rPr lang="pt-BR" altLang="pt-BR" sz="2800" dirty="0">
                <a:solidFill>
                  <a:srgbClr val="000000"/>
                </a:solidFill>
                <a:latin typeface="+mj-lt"/>
              </a:rPr>
              <a:t> system for </a:t>
            </a:r>
            <a:r>
              <a:rPr lang="pt-BR" altLang="pt-BR" sz="2800" dirty="0" err="1">
                <a:solidFill>
                  <a:srgbClr val="000000"/>
                </a:solidFill>
                <a:latin typeface="+mj-lt"/>
              </a:rPr>
              <a:t>control</a:t>
            </a:r>
            <a:r>
              <a:rPr lang="pt-BR" altLang="pt-BR" sz="28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2800" dirty="0" err="1">
                <a:solidFill>
                  <a:srgbClr val="000000"/>
                </a:solidFill>
                <a:latin typeface="+mj-lt"/>
              </a:rPr>
              <a:t>of</a:t>
            </a:r>
            <a:r>
              <a:rPr lang="pt-BR" altLang="pt-BR" sz="28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2800" dirty="0" err="1">
                <a:solidFill>
                  <a:srgbClr val="000000"/>
                </a:solidFill>
                <a:latin typeface="+mj-lt"/>
              </a:rPr>
              <a:t>waste</a:t>
            </a:r>
            <a:r>
              <a:rPr lang="pt-BR" altLang="pt-BR" sz="28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2800" dirty="0" err="1">
                <a:solidFill>
                  <a:srgbClr val="000000"/>
                </a:solidFill>
                <a:latin typeface="+mj-lt"/>
              </a:rPr>
              <a:t>heat</a:t>
            </a:r>
            <a:r>
              <a:rPr lang="pt-BR" altLang="pt-BR" sz="2800" dirty="0">
                <a:solidFill>
                  <a:srgbClr val="000000"/>
                </a:solidFill>
                <a:latin typeface="+mj-lt"/>
              </a:rPr>
              <a:t> for a </a:t>
            </a:r>
            <a:r>
              <a:rPr lang="pt-BR" altLang="pt-BR" sz="2800" dirty="0" err="1">
                <a:solidFill>
                  <a:srgbClr val="000000"/>
                </a:solidFill>
                <a:latin typeface="+mj-lt"/>
              </a:rPr>
              <a:t>greenhouse-biogas</a:t>
            </a:r>
            <a:r>
              <a:rPr lang="pt-BR" altLang="pt-BR" sz="28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2800" dirty="0" err="1">
                <a:solidFill>
                  <a:srgbClr val="000000"/>
                </a:solidFill>
                <a:latin typeface="+mj-lt"/>
              </a:rPr>
              <a:t>complex</a:t>
            </a:r>
            <a:r>
              <a:rPr lang="pt-BR" altLang="pt-BR" sz="2800" dirty="0">
                <a:solidFill>
                  <a:srgbClr val="000000"/>
                </a:solidFill>
                <a:latin typeface="+mj-lt"/>
              </a:rPr>
              <a:t>. In: PERTH, R. M.; BROOKS, R. C. (Eds.), </a:t>
            </a:r>
            <a:r>
              <a:rPr lang="pt-BR" altLang="pt-BR" sz="2800" b="1" dirty="0" err="1">
                <a:solidFill>
                  <a:srgbClr val="000000"/>
                </a:solidFill>
                <a:latin typeface="+mj-lt"/>
              </a:rPr>
              <a:t>Analysis</a:t>
            </a:r>
            <a:r>
              <a:rPr lang="pt-BR" altLang="pt-BR" sz="2800" b="1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2800" b="1" dirty="0" err="1">
                <a:solidFill>
                  <a:srgbClr val="000000"/>
                </a:solidFill>
                <a:latin typeface="+mj-lt"/>
              </a:rPr>
              <a:t>of</a:t>
            </a:r>
            <a:r>
              <a:rPr lang="pt-BR" altLang="pt-BR" sz="2800" b="1" dirty="0">
                <a:solidFill>
                  <a:srgbClr val="000000"/>
                </a:solidFill>
                <a:latin typeface="+mj-lt"/>
              </a:rPr>
              <a:t> Energy Systems</a:t>
            </a:r>
            <a:r>
              <a:rPr lang="pt-BR" altLang="pt-BR" sz="2800" dirty="0">
                <a:solidFill>
                  <a:srgbClr val="000000"/>
                </a:solidFill>
                <a:latin typeface="+mj-lt"/>
              </a:rPr>
              <a:t>. Energy in World, 5. Ed. Amsterdam: </a:t>
            </a:r>
            <a:r>
              <a:rPr lang="pt-BR" altLang="pt-BR" sz="2800" dirty="0" err="1">
                <a:solidFill>
                  <a:srgbClr val="000000"/>
                </a:solidFill>
                <a:latin typeface="+mj-lt"/>
              </a:rPr>
              <a:t>Elsevier</a:t>
            </a:r>
            <a:r>
              <a:rPr lang="pt-BR" altLang="pt-BR" sz="2800" dirty="0">
                <a:solidFill>
                  <a:srgbClr val="000000"/>
                </a:solidFill>
                <a:latin typeface="+mj-lt"/>
              </a:rPr>
              <a:t>, p. 33-46, 1992.</a:t>
            </a:r>
          </a:p>
          <a:p>
            <a:pPr eaLnBrk="1" hangingPunct="1">
              <a:defRPr/>
            </a:pPr>
            <a:endParaRPr lang="pt-BR" altLang="pt-BR" sz="2800" b="1" dirty="0">
              <a:solidFill>
                <a:srgbClr val="000000"/>
              </a:solidFill>
              <a:latin typeface="+mj-lt"/>
            </a:endParaRPr>
          </a:p>
          <a:p>
            <a:pPr eaLnBrk="1" hangingPunct="1">
              <a:defRPr/>
            </a:pPr>
            <a:r>
              <a:rPr lang="pt-BR" altLang="pt-BR" sz="2800" b="1" dirty="0">
                <a:solidFill>
                  <a:srgbClr val="000000"/>
                </a:solidFill>
                <a:latin typeface="+mj-lt"/>
              </a:rPr>
              <a:t>Periódico</a:t>
            </a:r>
          </a:p>
          <a:p>
            <a:pPr eaLnBrk="1" hangingPunct="1">
              <a:defRPr/>
            </a:pPr>
            <a:r>
              <a:rPr lang="pt-BR" altLang="pt-BR" sz="2800" dirty="0">
                <a:solidFill>
                  <a:srgbClr val="000000"/>
                </a:solidFill>
                <a:latin typeface="+mj-lt"/>
              </a:rPr>
              <a:t>CROSSAN, M. M.; LANE, H. W.; WHITE, R. E. </a:t>
            </a:r>
            <a:r>
              <a:rPr lang="pt-BR" altLang="pt-BR" sz="2800" dirty="0" err="1">
                <a:solidFill>
                  <a:srgbClr val="000000"/>
                </a:solidFill>
                <a:latin typeface="+mj-lt"/>
              </a:rPr>
              <a:t>An</a:t>
            </a:r>
            <a:r>
              <a:rPr lang="pt-BR" altLang="pt-BR" sz="28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2800" dirty="0" err="1">
                <a:solidFill>
                  <a:srgbClr val="000000"/>
                </a:solidFill>
                <a:latin typeface="+mj-lt"/>
              </a:rPr>
              <a:t>organizational</a:t>
            </a:r>
            <a:r>
              <a:rPr lang="pt-BR" altLang="pt-BR" sz="28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2800" dirty="0" err="1">
                <a:solidFill>
                  <a:srgbClr val="000000"/>
                </a:solidFill>
                <a:latin typeface="+mj-lt"/>
              </a:rPr>
              <a:t>learning</a:t>
            </a:r>
            <a:r>
              <a:rPr lang="pt-BR" altLang="pt-BR" sz="2800" dirty="0">
                <a:solidFill>
                  <a:srgbClr val="000000"/>
                </a:solidFill>
                <a:latin typeface="+mj-lt"/>
              </a:rPr>
              <a:t> framework: </a:t>
            </a:r>
            <a:r>
              <a:rPr lang="pt-BR" altLang="pt-BR" sz="2800" dirty="0" err="1">
                <a:solidFill>
                  <a:srgbClr val="000000"/>
                </a:solidFill>
                <a:latin typeface="+mj-lt"/>
              </a:rPr>
              <a:t>from</a:t>
            </a:r>
            <a:r>
              <a:rPr lang="pt-BR" altLang="pt-BR" sz="28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2800" dirty="0" err="1">
                <a:solidFill>
                  <a:srgbClr val="000000"/>
                </a:solidFill>
                <a:latin typeface="+mj-lt"/>
              </a:rPr>
              <a:t>intuition</a:t>
            </a:r>
            <a:r>
              <a:rPr lang="pt-BR" altLang="pt-BR" sz="28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2800" dirty="0" err="1">
                <a:solidFill>
                  <a:srgbClr val="000000"/>
                </a:solidFill>
                <a:latin typeface="+mj-lt"/>
              </a:rPr>
              <a:t>to</a:t>
            </a:r>
            <a:r>
              <a:rPr lang="pt-BR" altLang="pt-BR" sz="28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2800" dirty="0" err="1">
                <a:solidFill>
                  <a:srgbClr val="000000"/>
                </a:solidFill>
                <a:latin typeface="+mj-lt"/>
              </a:rPr>
              <a:t>institution</a:t>
            </a:r>
            <a:r>
              <a:rPr lang="pt-BR" altLang="pt-BR" sz="2800" dirty="0">
                <a:solidFill>
                  <a:srgbClr val="000000"/>
                </a:solidFill>
                <a:latin typeface="+mj-lt"/>
              </a:rPr>
              <a:t>. </a:t>
            </a:r>
            <a:r>
              <a:rPr lang="pt-BR" altLang="pt-BR" sz="2800" b="1" dirty="0" err="1">
                <a:solidFill>
                  <a:srgbClr val="000000"/>
                </a:solidFill>
                <a:latin typeface="+mj-lt"/>
              </a:rPr>
              <a:t>Academy</a:t>
            </a:r>
            <a:r>
              <a:rPr lang="pt-BR" altLang="pt-BR" sz="2800" b="1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2800" b="1" dirty="0" err="1">
                <a:solidFill>
                  <a:srgbClr val="000000"/>
                </a:solidFill>
                <a:latin typeface="+mj-lt"/>
              </a:rPr>
              <a:t>of</a:t>
            </a:r>
            <a:r>
              <a:rPr lang="pt-BR" altLang="pt-BR" sz="2800" b="1" dirty="0">
                <a:solidFill>
                  <a:srgbClr val="000000"/>
                </a:solidFill>
                <a:latin typeface="+mj-lt"/>
              </a:rPr>
              <a:t> Management </a:t>
            </a:r>
            <a:r>
              <a:rPr lang="pt-BR" altLang="pt-BR" sz="2800" b="1" dirty="0" err="1">
                <a:solidFill>
                  <a:srgbClr val="000000"/>
                </a:solidFill>
                <a:latin typeface="+mj-lt"/>
              </a:rPr>
              <a:t>Review</a:t>
            </a:r>
            <a:r>
              <a:rPr lang="pt-BR" altLang="pt-BR" sz="2800" dirty="0">
                <a:solidFill>
                  <a:srgbClr val="000000"/>
                </a:solidFill>
                <a:latin typeface="+mj-lt"/>
              </a:rPr>
              <a:t>, v. 24, n. 3, p. 522-537, 1999.</a:t>
            </a:r>
          </a:p>
          <a:p>
            <a:pPr eaLnBrk="1" hangingPunct="1">
              <a:defRPr/>
            </a:pPr>
            <a:endParaRPr lang="pt-BR" altLang="pt-BR" sz="2800" dirty="0">
              <a:solidFill>
                <a:srgbClr val="000000"/>
              </a:solidFill>
              <a:latin typeface="+mj-lt"/>
            </a:endParaRPr>
          </a:p>
          <a:p>
            <a:pPr eaLnBrk="1" hangingPunct="1">
              <a:defRPr/>
            </a:pPr>
            <a:r>
              <a:rPr lang="pt-BR" altLang="pt-BR" sz="2800" b="1" dirty="0">
                <a:solidFill>
                  <a:srgbClr val="000000"/>
                </a:solidFill>
                <a:latin typeface="+mj-lt"/>
              </a:rPr>
              <a:t>Publicação da internet</a:t>
            </a:r>
            <a:endParaRPr lang="pt-BR" altLang="pt-BR" sz="2800" dirty="0">
              <a:solidFill>
                <a:srgbClr val="000000"/>
              </a:solidFill>
              <a:latin typeface="+mj-lt"/>
            </a:endParaRPr>
          </a:p>
          <a:p>
            <a:pPr eaLnBrk="1" hangingPunct="1">
              <a:defRPr/>
            </a:pPr>
            <a:r>
              <a:rPr lang="pt-BR" altLang="pt-BR" sz="2800" dirty="0">
                <a:solidFill>
                  <a:srgbClr val="000000"/>
                </a:solidFill>
                <a:latin typeface="+mj-lt"/>
              </a:rPr>
              <a:t>IBGE – INSTITUTO BRASILEIRO DE GEOGRAFIA E ESTATÍSTICA. Disponível em: &lt;http://www.ibge.gov.br/home/&gt; . Acesso em: Ago. 2011.</a:t>
            </a:r>
          </a:p>
          <a:p>
            <a:pPr eaLnBrk="1" hangingPunct="1">
              <a:defRPr/>
            </a:pPr>
            <a:endParaRPr lang="pt-BR" altLang="pt-BR" sz="2800" dirty="0">
              <a:solidFill>
                <a:srgbClr val="000000"/>
              </a:solidFill>
              <a:latin typeface="+mj-lt"/>
            </a:endParaRPr>
          </a:p>
          <a:p>
            <a:pPr eaLnBrk="1" hangingPunct="1">
              <a:defRPr/>
            </a:pPr>
            <a:r>
              <a:rPr lang="pt-BR" altLang="pt-BR" sz="2800" b="1" dirty="0">
                <a:solidFill>
                  <a:srgbClr val="000000"/>
                </a:solidFill>
                <a:latin typeface="+mj-lt"/>
              </a:rPr>
              <a:t>Congresso ou simpósio</a:t>
            </a:r>
            <a:endParaRPr lang="pt-BR" altLang="pt-BR" sz="2800" dirty="0">
              <a:solidFill>
                <a:srgbClr val="000000"/>
              </a:solidFill>
              <a:latin typeface="+mj-lt"/>
            </a:endParaRPr>
          </a:p>
          <a:p>
            <a:pPr eaLnBrk="1" hangingPunct="1">
              <a:defRPr/>
            </a:pPr>
            <a:r>
              <a:rPr lang="pt-BR" altLang="pt-BR" sz="2800" dirty="0">
                <a:solidFill>
                  <a:srgbClr val="000000"/>
                </a:solidFill>
                <a:latin typeface="+mj-lt"/>
              </a:rPr>
              <a:t>SEVERO, E. A.; OLEA, P. M.; ROCHA, J. M. </a:t>
            </a:r>
            <a:r>
              <a:rPr lang="pt-BR" altLang="pt-BR" sz="2800" b="1" dirty="0">
                <a:solidFill>
                  <a:srgbClr val="000000"/>
                </a:solidFill>
                <a:latin typeface="+mj-lt"/>
              </a:rPr>
              <a:t>Análise das estratégias </a:t>
            </a:r>
            <a:r>
              <a:rPr lang="pt-BR" altLang="pt-BR" sz="2800" b="1" dirty="0" err="1">
                <a:solidFill>
                  <a:srgbClr val="000000"/>
                </a:solidFill>
                <a:latin typeface="+mj-lt"/>
              </a:rPr>
              <a:t>eco-eficientes</a:t>
            </a:r>
            <a:r>
              <a:rPr lang="pt-BR" altLang="pt-BR" sz="2800" b="1" dirty="0">
                <a:solidFill>
                  <a:srgbClr val="000000"/>
                </a:solidFill>
                <a:latin typeface="+mj-lt"/>
              </a:rPr>
              <a:t> na gestão ambiental</a:t>
            </a:r>
            <a:r>
              <a:rPr lang="pt-BR" altLang="pt-BR" sz="2800" dirty="0">
                <a:solidFill>
                  <a:srgbClr val="000000"/>
                </a:solidFill>
                <a:latin typeface="+mj-lt"/>
              </a:rPr>
              <a:t>: um estudo de caso na Serra Gaúcha. In: ENCONTRO NACIONAL DE ENGENHARIA DE PRODUÇÃO – ENEGEP, XXIX, 2009, Salvador.</a:t>
            </a:r>
          </a:p>
          <a:p>
            <a:pPr eaLnBrk="1" hangingPunct="1">
              <a:defRPr/>
            </a:pPr>
            <a:endParaRPr lang="pt-BR" altLang="pt-BR" sz="2800" dirty="0">
              <a:solidFill>
                <a:srgbClr val="000000"/>
              </a:solidFill>
              <a:latin typeface="+mj-lt"/>
            </a:endParaRPr>
          </a:p>
          <a:p>
            <a:pPr eaLnBrk="1" hangingPunct="1">
              <a:defRPr/>
            </a:pPr>
            <a:r>
              <a:rPr lang="pt-BR" altLang="pt-BR" sz="2800" b="1" dirty="0">
                <a:solidFill>
                  <a:srgbClr val="000000"/>
                </a:solidFill>
                <a:latin typeface="+mj-lt"/>
              </a:rPr>
              <a:t>Dissertação ou tese</a:t>
            </a:r>
            <a:endParaRPr lang="pt-BR" altLang="pt-BR" sz="2800" dirty="0">
              <a:solidFill>
                <a:srgbClr val="000000"/>
              </a:solidFill>
              <a:latin typeface="+mj-lt"/>
            </a:endParaRPr>
          </a:p>
          <a:p>
            <a:pPr eaLnBrk="1" hangingPunct="1">
              <a:defRPr/>
            </a:pPr>
            <a:r>
              <a:rPr lang="pt-BR" altLang="pt-BR" sz="2800" dirty="0">
                <a:solidFill>
                  <a:srgbClr val="000000"/>
                </a:solidFill>
                <a:latin typeface="+mj-lt"/>
              </a:rPr>
              <a:t>OLIVEIRA, J. M. Análise do gerenciamento de resíduos de serviço de saúde nos hospitais de Porto Alegre. 2002, 96 p. </a:t>
            </a:r>
            <a:r>
              <a:rPr lang="pt-BR" altLang="pt-BR" sz="2800" b="1" dirty="0">
                <a:solidFill>
                  <a:srgbClr val="000000"/>
                </a:solidFill>
                <a:latin typeface="+mj-lt"/>
              </a:rPr>
              <a:t> Dissertação </a:t>
            </a:r>
            <a:r>
              <a:rPr lang="pt-BR" altLang="pt-BR" sz="2800" dirty="0">
                <a:solidFill>
                  <a:srgbClr val="000000"/>
                </a:solidFill>
                <a:latin typeface="+mj-lt"/>
              </a:rPr>
              <a:t>(Mestrado em Administração). Programa de Pós Graduação em Administração, Universidade Federal do Rio Grande do Sul – UFRGS, Porto Alegre, 2002.</a:t>
            </a:r>
          </a:p>
        </p:txBody>
      </p:sp>
      <p:sp>
        <p:nvSpPr>
          <p:cNvPr id="12" name="Text Box 3923">
            <a:extLst>
              <a:ext uri="{FF2B5EF4-FFF2-40B4-BE49-F238E27FC236}">
                <a16:creationId xmlns:a16="http://schemas.microsoft.com/office/drawing/2014/main" id="{4E629984-50A7-A626-EA22-BBDCBEC43A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15088" y="12044363"/>
            <a:ext cx="8770937" cy="2928937"/>
          </a:xfrm>
          <a:prstGeom prst="rect">
            <a:avLst/>
          </a:prstGeom>
          <a:noFill/>
          <a:ln>
            <a:noFill/>
          </a:ln>
        </p:spPr>
        <p:txBody>
          <a:bodyPr lIns="96761" tIns="48380" rIns="96761" bIns="48380">
            <a:spAutoFit/>
          </a:bodyPr>
          <a:lstStyle>
            <a:lvl1pPr defTabSz="968375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7931725" indent="-37474525" defTabSz="968375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968375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968375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968375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ts val="1800"/>
              </a:spcBef>
              <a:defRPr/>
            </a:pPr>
            <a:r>
              <a:rPr lang="pt-BR" altLang="pt-BR" sz="3000" dirty="0">
                <a:solidFill>
                  <a:srgbClr val="000000"/>
                </a:solidFill>
                <a:latin typeface="+mn-lt"/>
              </a:rPr>
              <a:t>Texto (tamanho da fonte 24 a 36). Este item deve efetuar o fechamento do conteúdo apresentado.</a:t>
            </a:r>
          </a:p>
          <a:p>
            <a:pPr algn="just" eaLnBrk="1" hangingPunct="1">
              <a:spcBef>
                <a:spcPts val="1800"/>
              </a:spcBef>
              <a:defRPr/>
            </a:pPr>
            <a:endParaRPr lang="pt-BR" altLang="pt-BR" sz="3000" dirty="0">
              <a:solidFill>
                <a:srgbClr val="000000"/>
              </a:solidFill>
              <a:latin typeface="+mn-lt"/>
            </a:endParaRPr>
          </a:p>
          <a:p>
            <a:pPr algn="just" eaLnBrk="1" hangingPunct="1">
              <a:spcBef>
                <a:spcPts val="1800"/>
              </a:spcBef>
              <a:defRPr/>
            </a:pPr>
            <a:r>
              <a:rPr lang="pt-BR" sz="3200" dirty="0">
                <a:latin typeface="+mn-lt"/>
              </a:rPr>
              <a:t>Não esqueça de verificar ortografia antes da impressão final.</a:t>
            </a:r>
            <a:endParaRPr lang="pt-BR" altLang="pt-BR" sz="300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13" name="Text Box 3927">
            <a:extLst>
              <a:ext uri="{FF2B5EF4-FFF2-40B4-BE49-F238E27FC236}">
                <a16:creationId xmlns:a16="http://schemas.microsoft.com/office/drawing/2014/main" id="{D2ABC85C-05C6-0D4A-13A9-F23E6234F0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5669875"/>
            <a:ext cx="8699500" cy="16025813"/>
          </a:xfrm>
          <a:prstGeom prst="rect">
            <a:avLst/>
          </a:prstGeom>
          <a:noFill/>
          <a:ln>
            <a:noFill/>
          </a:ln>
        </p:spPr>
        <p:txBody>
          <a:bodyPr lIns="96761" tIns="48380" rIns="96761" bIns="48380">
            <a:spAutoFit/>
          </a:bodyPr>
          <a:lstStyle>
            <a:lvl1pPr defTabSz="968375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7931725" indent="-37474525" defTabSz="968375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968375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968375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968375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ts val="1800"/>
              </a:spcBef>
              <a:defRPr/>
            </a:pP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Texto (tamanho da fonte 24 a 36)</a:t>
            </a:r>
          </a:p>
          <a:p>
            <a:pPr algn="just" eaLnBrk="1" hangingPunct="1">
              <a:spcBef>
                <a:spcPts val="1800"/>
              </a:spcBef>
              <a:defRPr/>
            </a:pPr>
            <a:r>
              <a:rPr lang="pt-BR" sz="3000" dirty="0" err="1">
                <a:latin typeface="+mj-lt"/>
              </a:rPr>
              <a:t>Vivamus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vel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nulla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vehicula</a:t>
            </a:r>
            <a:r>
              <a:rPr lang="pt-BR" sz="3000" dirty="0">
                <a:latin typeface="+mj-lt"/>
              </a:rPr>
              <a:t>, </a:t>
            </a:r>
            <a:r>
              <a:rPr lang="pt-BR" sz="3000" dirty="0" err="1">
                <a:latin typeface="+mj-lt"/>
              </a:rPr>
              <a:t>condimentum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lacus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sit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amet</a:t>
            </a:r>
            <a:r>
              <a:rPr lang="pt-BR" sz="3000" dirty="0">
                <a:latin typeface="+mj-lt"/>
              </a:rPr>
              <a:t>, </a:t>
            </a:r>
            <a:r>
              <a:rPr lang="pt-BR" sz="3000" dirty="0" err="1">
                <a:latin typeface="+mj-lt"/>
              </a:rPr>
              <a:t>ullamcorper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elit</a:t>
            </a:r>
            <a:r>
              <a:rPr lang="pt-BR" sz="3000" dirty="0">
                <a:latin typeface="+mj-lt"/>
              </a:rPr>
              <a:t>. </a:t>
            </a:r>
            <a:r>
              <a:rPr lang="pt-BR" sz="3000" dirty="0" err="1">
                <a:latin typeface="+mj-lt"/>
              </a:rPr>
              <a:t>Suspendisse</a:t>
            </a:r>
            <a:r>
              <a:rPr lang="pt-BR" sz="3000" dirty="0">
                <a:latin typeface="+mj-lt"/>
              </a:rPr>
              <a:t> vitae </a:t>
            </a:r>
            <a:r>
              <a:rPr lang="pt-BR" sz="3000" dirty="0" err="1">
                <a:latin typeface="+mj-lt"/>
              </a:rPr>
              <a:t>nulla</a:t>
            </a:r>
            <a:r>
              <a:rPr lang="pt-BR" sz="3000" dirty="0">
                <a:latin typeface="+mj-lt"/>
              </a:rPr>
              <a:t> eu est </a:t>
            </a:r>
            <a:r>
              <a:rPr lang="pt-BR" sz="3000" dirty="0" err="1">
                <a:latin typeface="+mj-lt"/>
              </a:rPr>
              <a:t>egestas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viverra</a:t>
            </a:r>
            <a:r>
              <a:rPr lang="pt-BR" sz="3000" dirty="0">
                <a:latin typeface="+mj-lt"/>
              </a:rPr>
              <a:t>. </a:t>
            </a:r>
            <a:r>
              <a:rPr lang="pt-BR" sz="3000" dirty="0" err="1">
                <a:latin typeface="+mj-lt"/>
              </a:rPr>
              <a:t>Curabitur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luctus</a:t>
            </a:r>
            <a:r>
              <a:rPr lang="pt-BR" sz="3000" dirty="0">
                <a:latin typeface="+mj-lt"/>
              </a:rPr>
              <a:t>, </a:t>
            </a:r>
            <a:r>
              <a:rPr lang="pt-BR" sz="3000" dirty="0" err="1">
                <a:latin typeface="+mj-lt"/>
              </a:rPr>
              <a:t>metus</a:t>
            </a:r>
            <a:r>
              <a:rPr lang="pt-BR" sz="3000" dirty="0">
                <a:latin typeface="+mj-lt"/>
              </a:rPr>
              <a:t> et </a:t>
            </a:r>
            <a:r>
              <a:rPr lang="pt-BR" sz="3000" dirty="0" err="1">
                <a:latin typeface="+mj-lt"/>
              </a:rPr>
              <a:t>hendrerit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mattis</a:t>
            </a:r>
            <a:r>
              <a:rPr lang="pt-BR" sz="3000" dirty="0">
                <a:latin typeface="+mj-lt"/>
              </a:rPr>
              <a:t>, </a:t>
            </a:r>
            <a:r>
              <a:rPr lang="pt-BR" sz="3000" dirty="0" err="1">
                <a:latin typeface="+mj-lt"/>
              </a:rPr>
              <a:t>nibh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ligula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commodo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tortor</a:t>
            </a:r>
            <a:r>
              <a:rPr lang="pt-BR" sz="3000" dirty="0">
                <a:latin typeface="+mj-lt"/>
              </a:rPr>
              <a:t>, a </a:t>
            </a:r>
            <a:r>
              <a:rPr lang="pt-BR" sz="3000" dirty="0" err="1">
                <a:latin typeface="+mj-lt"/>
              </a:rPr>
              <a:t>iaculis</a:t>
            </a:r>
            <a:r>
              <a:rPr lang="pt-BR" sz="3000" dirty="0">
                <a:latin typeface="+mj-lt"/>
              </a:rPr>
              <a:t> mi </a:t>
            </a:r>
            <a:r>
              <a:rPr lang="pt-BR" sz="3000" dirty="0" err="1">
                <a:latin typeface="+mj-lt"/>
              </a:rPr>
              <a:t>elit</a:t>
            </a:r>
            <a:r>
              <a:rPr lang="pt-BR" sz="3000" dirty="0">
                <a:latin typeface="+mj-lt"/>
              </a:rPr>
              <a:t> ut </a:t>
            </a:r>
            <a:r>
              <a:rPr lang="pt-BR" sz="3000" dirty="0" err="1">
                <a:latin typeface="+mj-lt"/>
              </a:rPr>
              <a:t>tortor</a:t>
            </a:r>
            <a:r>
              <a:rPr lang="pt-BR" sz="3000" dirty="0">
                <a:latin typeface="+mj-lt"/>
              </a:rPr>
              <a:t>. </a:t>
            </a:r>
            <a:r>
              <a:rPr lang="pt-BR" sz="3000" dirty="0" err="1">
                <a:latin typeface="+mj-lt"/>
              </a:rPr>
              <a:t>Morbi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placerat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posuere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ex</a:t>
            </a:r>
            <a:r>
              <a:rPr lang="pt-BR" sz="3000" dirty="0">
                <a:latin typeface="+mj-lt"/>
              </a:rPr>
              <a:t>, in </a:t>
            </a:r>
            <a:r>
              <a:rPr lang="pt-BR" sz="3000" dirty="0" err="1">
                <a:latin typeface="+mj-lt"/>
              </a:rPr>
              <a:t>luctus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dui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euismod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luctus</a:t>
            </a:r>
            <a:r>
              <a:rPr lang="pt-BR" sz="3000" dirty="0">
                <a:latin typeface="+mj-lt"/>
              </a:rPr>
              <a:t>. </a:t>
            </a:r>
          </a:p>
          <a:p>
            <a:pPr algn="just" eaLnBrk="1" hangingPunct="1">
              <a:spcBef>
                <a:spcPts val="1800"/>
              </a:spcBef>
              <a:defRPr/>
            </a:pPr>
            <a:r>
              <a:rPr lang="pt-BR" sz="3000" dirty="0">
                <a:latin typeface="+mj-lt"/>
              </a:rPr>
              <a:t>Ut </a:t>
            </a:r>
            <a:r>
              <a:rPr lang="pt-BR" sz="3000" dirty="0" err="1">
                <a:latin typeface="+mj-lt"/>
              </a:rPr>
              <a:t>condimentum</a:t>
            </a:r>
            <a:r>
              <a:rPr lang="pt-BR" sz="3000" dirty="0">
                <a:latin typeface="+mj-lt"/>
              </a:rPr>
              <a:t>, ipsum </a:t>
            </a:r>
            <a:r>
              <a:rPr lang="pt-BR" sz="3000" dirty="0" err="1">
                <a:latin typeface="+mj-lt"/>
              </a:rPr>
              <a:t>eget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mollis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scelerisque</a:t>
            </a:r>
            <a:r>
              <a:rPr lang="pt-BR" sz="3000" dirty="0">
                <a:latin typeface="+mj-lt"/>
              </a:rPr>
              <a:t>, </a:t>
            </a:r>
            <a:r>
              <a:rPr lang="pt-BR" sz="3000" dirty="0" err="1">
                <a:latin typeface="+mj-lt"/>
              </a:rPr>
              <a:t>augue</a:t>
            </a:r>
            <a:r>
              <a:rPr lang="pt-BR" sz="3000" dirty="0">
                <a:latin typeface="+mj-lt"/>
              </a:rPr>
              <a:t> mi </a:t>
            </a:r>
            <a:r>
              <a:rPr lang="pt-BR" sz="3000" dirty="0" err="1">
                <a:latin typeface="+mj-lt"/>
              </a:rPr>
              <a:t>laoreet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neque</a:t>
            </a:r>
            <a:r>
              <a:rPr lang="pt-BR" sz="3000" dirty="0">
                <a:latin typeface="+mj-lt"/>
              </a:rPr>
              <a:t>, </a:t>
            </a:r>
            <a:r>
              <a:rPr lang="pt-BR" sz="3000" dirty="0" err="1">
                <a:latin typeface="+mj-lt"/>
              </a:rPr>
              <a:t>nec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mollis</a:t>
            </a:r>
            <a:r>
              <a:rPr lang="pt-BR" sz="3000" dirty="0">
                <a:latin typeface="+mj-lt"/>
              </a:rPr>
              <a:t> mi </a:t>
            </a:r>
            <a:r>
              <a:rPr lang="pt-BR" sz="3000" dirty="0" err="1">
                <a:latin typeface="+mj-lt"/>
              </a:rPr>
              <a:t>metus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nec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lectus</a:t>
            </a:r>
            <a:r>
              <a:rPr lang="pt-BR" sz="3000" dirty="0">
                <a:latin typeface="+mj-lt"/>
              </a:rPr>
              <a:t>. </a:t>
            </a:r>
            <a:r>
              <a:rPr lang="pt-BR" sz="3000" dirty="0" err="1">
                <a:latin typeface="+mj-lt"/>
              </a:rPr>
              <a:t>Aenean</a:t>
            </a:r>
            <a:r>
              <a:rPr lang="pt-BR" sz="3000" dirty="0">
                <a:latin typeface="+mj-lt"/>
              </a:rPr>
              <a:t> magna </a:t>
            </a:r>
            <a:r>
              <a:rPr lang="pt-BR" sz="3000" dirty="0" err="1">
                <a:latin typeface="+mj-lt"/>
              </a:rPr>
              <a:t>arcu</a:t>
            </a:r>
            <a:r>
              <a:rPr lang="pt-BR" sz="3000" dirty="0">
                <a:latin typeface="+mj-lt"/>
              </a:rPr>
              <a:t>, </a:t>
            </a:r>
            <a:r>
              <a:rPr lang="pt-BR" sz="3000" dirty="0" err="1">
                <a:latin typeface="+mj-lt"/>
              </a:rPr>
              <a:t>scelerisque</a:t>
            </a:r>
            <a:r>
              <a:rPr lang="pt-BR" sz="3000" dirty="0">
                <a:latin typeface="+mj-lt"/>
              </a:rPr>
              <a:t> eu porta </a:t>
            </a:r>
            <a:r>
              <a:rPr lang="pt-BR" sz="3000" dirty="0" err="1">
                <a:latin typeface="+mj-lt"/>
              </a:rPr>
              <a:t>sed</a:t>
            </a:r>
            <a:r>
              <a:rPr lang="pt-BR" sz="3000" dirty="0">
                <a:latin typeface="+mj-lt"/>
              </a:rPr>
              <a:t>, </a:t>
            </a:r>
            <a:r>
              <a:rPr lang="pt-BR" sz="3000" dirty="0" err="1">
                <a:latin typeface="+mj-lt"/>
              </a:rPr>
              <a:t>ultricies</a:t>
            </a:r>
            <a:r>
              <a:rPr lang="pt-BR" sz="3000" dirty="0">
                <a:latin typeface="+mj-lt"/>
              </a:rPr>
              <a:t> ut ante. </a:t>
            </a:r>
          </a:p>
          <a:p>
            <a:pPr algn="just" eaLnBrk="1" hangingPunct="1">
              <a:spcBef>
                <a:spcPts val="1800"/>
              </a:spcBef>
              <a:defRPr/>
            </a:pPr>
            <a:r>
              <a:rPr lang="pt-BR" sz="3000" dirty="0" err="1">
                <a:latin typeface="+mj-lt"/>
              </a:rPr>
              <a:t>Proin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iaculis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at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risus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eget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egestas</a:t>
            </a:r>
            <a:r>
              <a:rPr lang="pt-BR" sz="3000" dirty="0">
                <a:latin typeface="+mj-lt"/>
              </a:rPr>
              <a:t>. </a:t>
            </a:r>
            <a:r>
              <a:rPr lang="pt-BR" sz="3000" dirty="0" err="1">
                <a:latin typeface="+mj-lt"/>
              </a:rPr>
              <a:t>Duis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rutrum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dignissim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ex</a:t>
            </a:r>
            <a:r>
              <a:rPr lang="pt-BR" sz="3000" dirty="0">
                <a:latin typeface="+mj-lt"/>
              </a:rPr>
              <a:t>, et </a:t>
            </a:r>
            <a:r>
              <a:rPr lang="pt-BR" sz="3000" dirty="0" err="1">
                <a:latin typeface="+mj-lt"/>
              </a:rPr>
              <a:t>maximus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arcu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elementum</a:t>
            </a:r>
            <a:r>
              <a:rPr lang="pt-BR" sz="3000" dirty="0">
                <a:latin typeface="+mj-lt"/>
              </a:rPr>
              <a:t> in. </a:t>
            </a:r>
            <a:r>
              <a:rPr lang="pt-BR" sz="3000" dirty="0" err="1">
                <a:latin typeface="+mj-lt"/>
              </a:rPr>
              <a:t>Nulla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ultrices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pharetra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ligula</a:t>
            </a:r>
            <a:r>
              <a:rPr lang="pt-BR" sz="3000" dirty="0">
                <a:latin typeface="+mj-lt"/>
              </a:rPr>
              <a:t>. </a:t>
            </a:r>
            <a:r>
              <a:rPr lang="pt-BR" sz="3000" dirty="0" err="1">
                <a:latin typeface="+mj-lt"/>
              </a:rPr>
              <a:t>Duis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at</a:t>
            </a:r>
            <a:r>
              <a:rPr lang="pt-BR" sz="3000" dirty="0">
                <a:latin typeface="+mj-lt"/>
              </a:rPr>
              <a:t> urna </a:t>
            </a:r>
            <a:r>
              <a:rPr lang="pt-BR" sz="3000" dirty="0" err="1">
                <a:latin typeface="+mj-lt"/>
              </a:rPr>
              <a:t>molestie</a:t>
            </a:r>
            <a:r>
              <a:rPr lang="pt-BR" sz="3000" dirty="0">
                <a:latin typeface="+mj-lt"/>
              </a:rPr>
              <a:t>, </a:t>
            </a:r>
            <a:r>
              <a:rPr lang="pt-BR" sz="3000" dirty="0" err="1">
                <a:latin typeface="+mj-lt"/>
              </a:rPr>
              <a:t>pharetra</a:t>
            </a:r>
            <a:r>
              <a:rPr lang="pt-BR" sz="3000" dirty="0">
                <a:latin typeface="+mj-lt"/>
              </a:rPr>
              <a:t> ante quis, </a:t>
            </a:r>
            <a:r>
              <a:rPr lang="pt-BR" sz="3000" dirty="0" err="1">
                <a:latin typeface="+mj-lt"/>
              </a:rPr>
              <a:t>cursus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orci</a:t>
            </a:r>
            <a:r>
              <a:rPr lang="pt-BR" sz="3000" dirty="0">
                <a:latin typeface="+mj-lt"/>
              </a:rPr>
              <a:t>. </a:t>
            </a:r>
            <a:endParaRPr lang="pt-BR" altLang="pt-BR" sz="3000" dirty="0">
              <a:solidFill>
                <a:srgbClr val="000000"/>
              </a:solidFill>
              <a:latin typeface="+mj-lt"/>
            </a:endParaRPr>
          </a:p>
          <a:p>
            <a:pPr algn="just" eaLnBrk="1" hangingPunct="1">
              <a:spcBef>
                <a:spcPts val="1800"/>
              </a:spcBef>
              <a:defRPr/>
            </a:pPr>
            <a:r>
              <a:rPr lang="pt-BR" sz="3000" dirty="0" err="1">
                <a:latin typeface="+mj-lt"/>
              </a:rPr>
              <a:t>Vivamus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vel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nulla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vehicula</a:t>
            </a:r>
            <a:r>
              <a:rPr lang="pt-BR" sz="3000" dirty="0">
                <a:latin typeface="+mj-lt"/>
              </a:rPr>
              <a:t>, </a:t>
            </a:r>
            <a:r>
              <a:rPr lang="pt-BR" sz="3000" dirty="0" err="1">
                <a:latin typeface="+mj-lt"/>
              </a:rPr>
              <a:t>condimentum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lacus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sit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amet</a:t>
            </a:r>
            <a:r>
              <a:rPr lang="pt-BR" sz="3000" dirty="0">
                <a:latin typeface="+mj-lt"/>
              </a:rPr>
              <a:t>, </a:t>
            </a:r>
            <a:r>
              <a:rPr lang="pt-BR" sz="3000" dirty="0" err="1">
                <a:latin typeface="+mj-lt"/>
              </a:rPr>
              <a:t>ullamcorper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elit</a:t>
            </a:r>
            <a:r>
              <a:rPr lang="pt-BR" sz="3000" dirty="0">
                <a:latin typeface="+mj-lt"/>
              </a:rPr>
              <a:t>. </a:t>
            </a:r>
            <a:r>
              <a:rPr lang="pt-BR" sz="3000" dirty="0" err="1">
                <a:latin typeface="+mj-lt"/>
              </a:rPr>
              <a:t>Suspendisse</a:t>
            </a:r>
            <a:r>
              <a:rPr lang="pt-BR" sz="3000" dirty="0">
                <a:latin typeface="+mj-lt"/>
              </a:rPr>
              <a:t> vitae </a:t>
            </a:r>
            <a:r>
              <a:rPr lang="pt-BR" sz="3000" dirty="0" err="1">
                <a:latin typeface="+mj-lt"/>
              </a:rPr>
              <a:t>nulla</a:t>
            </a:r>
            <a:r>
              <a:rPr lang="pt-BR" sz="3000" dirty="0">
                <a:latin typeface="+mj-lt"/>
              </a:rPr>
              <a:t> eu est </a:t>
            </a:r>
            <a:r>
              <a:rPr lang="pt-BR" sz="3000" dirty="0" err="1">
                <a:latin typeface="+mj-lt"/>
              </a:rPr>
              <a:t>egestas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viverra</a:t>
            </a:r>
            <a:r>
              <a:rPr lang="pt-BR" sz="3000" dirty="0">
                <a:latin typeface="+mj-lt"/>
              </a:rPr>
              <a:t>. </a:t>
            </a:r>
            <a:r>
              <a:rPr lang="pt-BR" sz="3000" dirty="0" err="1">
                <a:latin typeface="+mj-lt"/>
              </a:rPr>
              <a:t>Curabitur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luctus</a:t>
            </a:r>
            <a:r>
              <a:rPr lang="pt-BR" sz="3000" dirty="0">
                <a:latin typeface="+mj-lt"/>
              </a:rPr>
              <a:t>, </a:t>
            </a:r>
            <a:r>
              <a:rPr lang="pt-BR" sz="3000" dirty="0" err="1">
                <a:latin typeface="+mj-lt"/>
              </a:rPr>
              <a:t>metus</a:t>
            </a:r>
            <a:r>
              <a:rPr lang="pt-BR" sz="3000" dirty="0">
                <a:latin typeface="+mj-lt"/>
              </a:rPr>
              <a:t> et </a:t>
            </a:r>
            <a:r>
              <a:rPr lang="pt-BR" sz="3000" dirty="0" err="1">
                <a:latin typeface="+mj-lt"/>
              </a:rPr>
              <a:t>hendrerit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mattis</a:t>
            </a:r>
            <a:r>
              <a:rPr lang="pt-BR" sz="3000" dirty="0">
                <a:latin typeface="+mj-lt"/>
              </a:rPr>
              <a:t>, </a:t>
            </a:r>
            <a:r>
              <a:rPr lang="pt-BR" sz="3000" dirty="0" err="1">
                <a:latin typeface="+mj-lt"/>
              </a:rPr>
              <a:t>nibh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ligula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commodo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tortor</a:t>
            </a:r>
            <a:r>
              <a:rPr lang="pt-BR" sz="3000" dirty="0">
                <a:latin typeface="+mj-lt"/>
              </a:rPr>
              <a:t>, a </a:t>
            </a:r>
            <a:r>
              <a:rPr lang="pt-BR" sz="3000" dirty="0" err="1">
                <a:latin typeface="+mj-lt"/>
              </a:rPr>
              <a:t>iaculis</a:t>
            </a:r>
            <a:r>
              <a:rPr lang="pt-BR" sz="3000" dirty="0">
                <a:latin typeface="+mj-lt"/>
              </a:rPr>
              <a:t> mi </a:t>
            </a:r>
            <a:r>
              <a:rPr lang="pt-BR" sz="3000" dirty="0" err="1">
                <a:latin typeface="+mj-lt"/>
              </a:rPr>
              <a:t>elit</a:t>
            </a:r>
            <a:r>
              <a:rPr lang="pt-BR" sz="3000" dirty="0">
                <a:latin typeface="+mj-lt"/>
              </a:rPr>
              <a:t> ut </a:t>
            </a:r>
            <a:r>
              <a:rPr lang="pt-BR" sz="3000" dirty="0" err="1">
                <a:latin typeface="+mj-lt"/>
              </a:rPr>
              <a:t>tortor</a:t>
            </a:r>
            <a:r>
              <a:rPr lang="pt-BR" sz="3000" dirty="0">
                <a:latin typeface="+mj-lt"/>
              </a:rPr>
              <a:t>. </a:t>
            </a:r>
            <a:r>
              <a:rPr lang="pt-BR" sz="3000" dirty="0" err="1">
                <a:latin typeface="+mj-lt"/>
              </a:rPr>
              <a:t>Morbi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placerat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posuere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ex</a:t>
            </a:r>
            <a:r>
              <a:rPr lang="pt-BR" sz="3000" dirty="0">
                <a:latin typeface="+mj-lt"/>
              </a:rPr>
              <a:t>, in </a:t>
            </a:r>
            <a:r>
              <a:rPr lang="pt-BR" sz="3000" dirty="0" err="1">
                <a:latin typeface="+mj-lt"/>
              </a:rPr>
              <a:t>luctus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dui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euismod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luctus</a:t>
            </a:r>
            <a:r>
              <a:rPr lang="pt-BR" sz="3000" dirty="0">
                <a:latin typeface="+mj-lt"/>
              </a:rPr>
              <a:t>. </a:t>
            </a:r>
          </a:p>
          <a:p>
            <a:pPr algn="just" eaLnBrk="1" hangingPunct="1">
              <a:spcBef>
                <a:spcPts val="1800"/>
              </a:spcBef>
              <a:defRPr/>
            </a:pPr>
            <a:r>
              <a:rPr lang="pt-BR" sz="3000" dirty="0">
                <a:latin typeface="+mj-lt"/>
              </a:rPr>
              <a:t>Ut </a:t>
            </a:r>
            <a:r>
              <a:rPr lang="pt-BR" sz="3000" dirty="0" err="1">
                <a:latin typeface="+mj-lt"/>
              </a:rPr>
              <a:t>condimentum</a:t>
            </a:r>
            <a:r>
              <a:rPr lang="pt-BR" sz="3000" dirty="0">
                <a:latin typeface="+mj-lt"/>
              </a:rPr>
              <a:t>, ipsum </a:t>
            </a:r>
            <a:r>
              <a:rPr lang="pt-BR" sz="3000" dirty="0" err="1">
                <a:latin typeface="+mj-lt"/>
              </a:rPr>
              <a:t>eget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mollis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scelerisque</a:t>
            </a:r>
            <a:r>
              <a:rPr lang="pt-BR" sz="3000" dirty="0">
                <a:latin typeface="+mj-lt"/>
              </a:rPr>
              <a:t>, augue mi </a:t>
            </a:r>
            <a:r>
              <a:rPr lang="pt-BR" sz="3000" dirty="0" err="1">
                <a:latin typeface="+mj-lt"/>
              </a:rPr>
              <a:t>laoreet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neque</a:t>
            </a:r>
            <a:r>
              <a:rPr lang="pt-BR" sz="3000" dirty="0">
                <a:latin typeface="+mj-lt"/>
              </a:rPr>
              <a:t>, </a:t>
            </a:r>
            <a:r>
              <a:rPr lang="pt-BR" sz="3000" dirty="0" err="1">
                <a:latin typeface="+mj-lt"/>
              </a:rPr>
              <a:t>nec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mollis</a:t>
            </a:r>
            <a:r>
              <a:rPr lang="pt-BR" sz="3000" dirty="0">
                <a:latin typeface="+mj-lt"/>
              </a:rPr>
              <a:t> mi </a:t>
            </a:r>
            <a:r>
              <a:rPr lang="pt-BR" sz="3000" dirty="0" err="1">
                <a:latin typeface="+mj-lt"/>
              </a:rPr>
              <a:t>metus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nec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lectus</a:t>
            </a:r>
            <a:r>
              <a:rPr lang="pt-BR" sz="3000" dirty="0">
                <a:latin typeface="+mj-lt"/>
              </a:rPr>
              <a:t>. </a:t>
            </a:r>
            <a:r>
              <a:rPr lang="pt-BR" sz="3000" dirty="0" err="1">
                <a:latin typeface="+mj-lt"/>
              </a:rPr>
              <a:t>Aenean</a:t>
            </a:r>
            <a:r>
              <a:rPr lang="pt-BR" sz="3000" dirty="0">
                <a:latin typeface="+mj-lt"/>
              </a:rPr>
              <a:t> magna </a:t>
            </a:r>
            <a:r>
              <a:rPr lang="pt-BR" sz="3000" dirty="0" err="1">
                <a:latin typeface="+mj-lt"/>
              </a:rPr>
              <a:t>arcu</a:t>
            </a:r>
            <a:r>
              <a:rPr lang="pt-BR" sz="3000" dirty="0">
                <a:latin typeface="+mj-lt"/>
              </a:rPr>
              <a:t>, </a:t>
            </a:r>
            <a:r>
              <a:rPr lang="pt-BR" sz="3000" dirty="0" err="1">
                <a:latin typeface="+mj-lt"/>
              </a:rPr>
              <a:t>scelerisque</a:t>
            </a:r>
            <a:r>
              <a:rPr lang="pt-BR" sz="3000" dirty="0">
                <a:latin typeface="+mj-lt"/>
              </a:rPr>
              <a:t> eu porta </a:t>
            </a:r>
            <a:r>
              <a:rPr lang="pt-BR" sz="3000" dirty="0" err="1">
                <a:latin typeface="+mj-lt"/>
              </a:rPr>
              <a:t>sed</a:t>
            </a:r>
            <a:r>
              <a:rPr lang="pt-BR" sz="3000" dirty="0">
                <a:latin typeface="+mj-lt"/>
              </a:rPr>
              <a:t>, </a:t>
            </a:r>
            <a:r>
              <a:rPr lang="pt-BR" sz="3000" dirty="0" err="1">
                <a:latin typeface="+mj-lt"/>
              </a:rPr>
              <a:t>ultricies</a:t>
            </a:r>
            <a:r>
              <a:rPr lang="pt-BR" sz="3000" dirty="0">
                <a:latin typeface="+mj-lt"/>
              </a:rPr>
              <a:t> ut ante. </a:t>
            </a:r>
          </a:p>
          <a:p>
            <a:pPr algn="just" eaLnBrk="1" hangingPunct="1">
              <a:spcBef>
                <a:spcPts val="1800"/>
              </a:spcBef>
              <a:defRPr/>
            </a:pPr>
            <a:r>
              <a:rPr lang="pt-BR" sz="3000" dirty="0" err="1">
                <a:latin typeface="+mj-lt"/>
              </a:rPr>
              <a:t>Proin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iaculis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at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risus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eget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egestas</a:t>
            </a:r>
            <a:r>
              <a:rPr lang="pt-BR" sz="3000" dirty="0">
                <a:latin typeface="+mj-lt"/>
              </a:rPr>
              <a:t>. </a:t>
            </a:r>
            <a:r>
              <a:rPr lang="pt-BR" sz="3000" dirty="0" err="1">
                <a:latin typeface="+mj-lt"/>
              </a:rPr>
              <a:t>Duis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rutrum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dignissim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ex</a:t>
            </a:r>
            <a:r>
              <a:rPr lang="pt-BR" sz="3000" dirty="0">
                <a:latin typeface="+mj-lt"/>
              </a:rPr>
              <a:t>, et </a:t>
            </a:r>
            <a:r>
              <a:rPr lang="pt-BR" sz="3000" dirty="0" err="1">
                <a:latin typeface="+mj-lt"/>
              </a:rPr>
              <a:t>maximus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arcu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elementum</a:t>
            </a:r>
            <a:r>
              <a:rPr lang="pt-BR" sz="3000" dirty="0">
                <a:latin typeface="+mj-lt"/>
              </a:rPr>
              <a:t> in. </a:t>
            </a:r>
            <a:r>
              <a:rPr lang="pt-BR" sz="3000" dirty="0" err="1">
                <a:latin typeface="+mj-lt"/>
              </a:rPr>
              <a:t>Nulla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ultrices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pharetra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ligula</a:t>
            </a:r>
            <a:r>
              <a:rPr lang="pt-BR" sz="3000" dirty="0">
                <a:latin typeface="+mj-lt"/>
              </a:rPr>
              <a:t>. </a:t>
            </a:r>
            <a:r>
              <a:rPr lang="pt-BR" sz="3000" dirty="0" err="1">
                <a:latin typeface="+mj-lt"/>
              </a:rPr>
              <a:t>Duis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at</a:t>
            </a:r>
            <a:r>
              <a:rPr lang="pt-BR" sz="3000" dirty="0">
                <a:latin typeface="+mj-lt"/>
              </a:rPr>
              <a:t> urna </a:t>
            </a:r>
            <a:r>
              <a:rPr lang="pt-BR" sz="3000" dirty="0" err="1">
                <a:latin typeface="+mj-lt"/>
              </a:rPr>
              <a:t>molestie</a:t>
            </a:r>
            <a:r>
              <a:rPr lang="pt-BR" sz="3000" dirty="0">
                <a:latin typeface="+mj-lt"/>
              </a:rPr>
              <a:t>, </a:t>
            </a:r>
            <a:r>
              <a:rPr lang="pt-BR" sz="3000" dirty="0" err="1">
                <a:latin typeface="+mj-lt"/>
              </a:rPr>
              <a:t>pharetra</a:t>
            </a:r>
            <a:r>
              <a:rPr lang="pt-BR" sz="3000" dirty="0">
                <a:latin typeface="+mj-lt"/>
              </a:rPr>
              <a:t> ante quis, </a:t>
            </a:r>
            <a:r>
              <a:rPr lang="pt-BR" sz="3000" dirty="0" err="1">
                <a:latin typeface="+mj-lt"/>
              </a:rPr>
              <a:t>cursus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orci</a:t>
            </a:r>
            <a:r>
              <a:rPr lang="pt-BR" sz="3000" dirty="0">
                <a:latin typeface="+mj-lt"/>
              </a:rPr>
              <a:t>. </a:t>
            </a:r>
            <a:r>
              <a:rPr lang="pt-BR" sz="3000" dirty="0" err="1">
                <a:solidFill>
                  <a:srgbClr val="000000"/>
                </a:solidFill>
                <a:latin typeface="+mj-lt"/>
              </a:rPr>
              <a:t>W</a:t>
            </a:r>
            <a:r>
              <a:rPr lang="pt-BR" sz="3000" dirty="0" err="1">
                <a:latin typeface="+mj-lt"/>
              </a:rPr>
              <a:t>ultrices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pharetra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ligula</a:t>
            </a:r>
            <a:r>
              <a:rPr lang="pt-BR" sz="3000" dirty="0">
                <a:latin typeface="+mj-lt"/>
              </a:rPr>
              <a:t>. </a:t>
            </a:r>
            <a:r>
              <a:rPr lang="pt-BR" sz="3000" dirty="0" err="1">
                <a:latin typeface="+mj-lt"/>
              </a:rPr>
              <a:t>Duis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at</a:t>
            </a:r>
            <a:r>
              <a:rPr lang="pt-BR" sz="3000" dirty="0">
                <a:latin typeface="+mj-lt"/>
              </a:rPr>
              <a:t> urna </a:t>
            </a:r>
            <a:r>
              <a:rPr lang="pt-BR" sz="3000" dirty="0" err="1">
                <a:latin typeface="+mj-lt"/>
              </a:rPr>
              <a:t>molestie</a:t>
            </a:r>
            <a:r>
              <a:rPr lang="pt-BR" sz="3000" dirty="0">
                <a:latin typeface="+mj-lt"/>
              </a:rPr>
              <a:t>, </a:t>
            </a:r>
            <a:r>
              <a:rPr lang="pt-BR" sz="3000" dirty="0" err="1">
                <a:latin typeface="+mj-lt"/>
              </a:rPr>
              <a:t>pharetra</a:t>
            </a:r>
            <a:r>
              <a:rPr lang="pt-BR" sz="3000" dirty="0">
                <a:latin typeface="+mj-lt"/>
              </a:rPr>
              <a:t> ante quis, </a:t>
            </a:r>
            <a:r>
              <a:rPr lang="pt-BR" sz="3000" dirty="0" err="1">
                <a:latin typeface="+mj-lt"/>
              </a:rPr>
              <a:t>cursus</a:t>
            </a:r>
            <a:r>
              <a:rPr lang="pt-BR" sz="3000" dirty="0">
                <a:latin typeface="+mj-lt"/>
              </a:rPr>
              <a:t> </a:t>
            </a:r>
            <a:r>
              <a:rPr lang="pt-BR" sz="3000" dirty="0" err="1">
                <a:latin typeface="+mj-lt"/>
              </a:rPr>
              <a:t>orci</a:t>
            </a:r>
            <a:r>
              <a:rPr lang="pt-BR" sz="3000" dirty="0">
                <a:latin typeface="+mj-lt"/>
              </a:rPr>
              <a:t>. </a:t>
            </a:r>
            <a:endParaRPr lang="pt-BR" altLang="pt-BR" sz="3000" dirty="0">
              <a:solidFill>
                <a:srgbClr val="000000"/>
              </a:solidFill>
              <a:latin typeface="+mj-lt"/>
            </a:endParaRPr>
          </a:p>
          <a:p>
            <a:pPr algn="just" eaLnBrk="1" hangingPunct="1">
              <a:spcBef>
                <a:spcPts val="1800"/>
              </a:spcBef>
              <a:defRPr/>
            </a:pPr>
            <a:endParaRPr lang="pt-BR" altLang="pt-BR" sz="300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4" name="Text Box 3415">
            <a:extLst>
              <a:ext uri="{FF2B5EF4-FFF2-40B4-BE49-F238E27FC236}">
                <a16:creationId xmlns:a16="http://schemas.microsoft.com/office/drawing/2014/main" id="{5B371865-1966-ACAB-5F47-0B197925C6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750" y="10709275"/>
            <a:ext cx="8956675" cy="982663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txBody>
          <a:bodyPr wrap="none" lIns="102175" tIns="51087" rIns="102175" bIns="51087" anchor="ctr" anchorCtr="1"/>
          <a:lstStyle>
            <a:lvl1pPr defTabSz="1020763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7931725" indent="-37474525" defTabSz="1020763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1020763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1020763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1020763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10207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10207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10207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10207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pt-BR" altLang="pt-BR" sz="6000" b="1" dirty="0">
                <a:solidFill>
                  <a:schemeClr val="bg1"/>
                </a:solidFill>
                <a:latin typeface="+mj-lt"/>
              </a:rPr>
              <a:t>INTRODUÇÃO</a:t>
            </a:r>
          </a:p>
        </p:txBody>
      </p:sp>
      <p:sp>
        <p:nvSpPr>
          <p:cNvPr id="15" name="Text Box 3415">
            <a:extLst>
              <a:ext uri="{FF2B5EF4-FFF2-40B4-BE49-F238E27FC236}">
                <a16:creationId xmlns:a16="http://schemas.microsoft.com/office/drawing/2014/main" id="{2D724603-6A74-0DBC-C43E-DD593C3FEB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3849013"/>
            <a:ext cx="8956675" cy="105568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txBody>
          <a:bodyPr wrap="none" lIns="102175" tIns="51087" rIns="102175" bIns="51087" anchor="ctr" anchorCtr="1"/>
          <a:lstStyle>
            <a:lvl1pPr defTabSz="1020763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7931725" indent="-37474525" defTabSz="1020763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1020763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1020763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1020763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10207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10207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10207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10207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pt-BR" altLang="pt-BR" sz="6000" b="1" dirty="0">
                <a:solidFill>
                  <a:schemeClr val="bg1"/>
                </a:solidFill>
              </a:rPr>
              <a:t>METODOLOGIA</a:t>
            </a:r>
          </a:p>
        </p:txBody>
      </p:sp>
      <p:sp>
        <p:nvSpPr>
          <p:cNvPr id="16" name="Text Box 3682">
            <a:extLst>
              <a:ext uri="{FF2B5EF4-FFF2-40B4-BE49-F238E27FC236}">
                <a16:creationId xmlns:a16="http://schemas.microsoft.com/office/drawing/2014/main" id="{3BD6BD5E-F05D-57F3-C005-4E43FFF6CC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10763" y="24350663"/>
            <a:ext cx="8650287" cy="1055687"/>
          </a:xfrm>
          <a:prstGeom prst="rect">
            <a:avLst/>
          </a:prstGeom>
          <a:noFill/>
          <a:ln>
            <a:noFill/>
          </a:ln>
        </p:spPr>
        <p:txBody>
          <a:bodyPr lIns="96761" tIns="48380" rIns="96761" bIns="48380">
            <a:spAutoFit/>
          </a:bodyPr>
          <a:lstStyle>
            <a:lvl1pPr defTabSz="968375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7931725" indent="-37474525" defTabSz="968375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968375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968375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968375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ts val="1800"/>
              </a:spcBef>
              <a:defRPr/>
            </a:pP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Tabela 1: apresentação da média de idades, da altura e do peso dos elementos constituintes</a:t>
            </a:r>
          </a:p>
        </p:txBody>
      </p:sp>
      <p:sp>
        <p:nvSpPr>
          <p:cNvPr id="17" name="Text Box 3682">
            <a:extLst>
              <a:ext uri="{FF2B5EF4-FFF2-40B4-BE49-F238E27FC236}">
                <a16:creationId xmlns:a16="http://schemas.microsoft.com/office/drawing/2014/main" id="{81DF9BB8-8F0F-5660-0E75-B79CDEFB49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86950" y="31699200"/>
            <a:ext cx="7983538" cy="433388"/>
          </a:xfrm>
          <a:prstGeom prst="rect">
            <a:avLst/>
          </a:prstGeom>
          <a:noFill/>
          <a:ln>
            <a:noFill/>
          </a:ln>
        </p:spPr>
        <p:txBody>
          <a:bodyPr lIns="96761" tIns="48380" rIns="96761" bIns="48380">
            <a:spAutoFit/>
          </a:bodyPr>
          <a:lstStyle>
            <a:lvl1pPr defTabSz="968375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7931725" indent="-37474525" defTabSz="968375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968375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968375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968375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ts val="1300"/>
              </a:spcBef>
              <a:defRPr/>
            </a:pPr>
            <a:r>
              <a:rPr lang="pt-BR" altLang="pt-BR" sz="2100" b="1" dirty="0">
                <a:solidFill>
                  <a:srgbClr val="000000"/>
                </a:solidFill>
                <a:latin typeface="+mj-lt"/>
              </a:rPr>
              <a:t>Fonte: FTSG (2014).</a:t>
            </a:r>
          </a:p>
        </p:txBody>
      </p:sp>
      <p:sp>
        <p:nvSpPr>
          <p:cNvPr id="18" name="Text Box 3415">
            <a:extLst>
              <a:ext uri="{FF2B5EF4-FFF2-40B4-BE49-F238E27FC236}">
                <a16:creationId xmlns:a16="http://schemas.microsoft.com/office/drawing/2014/main" id="{D42DCA03-4880-1E99-2A11-42F886407C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15088" y="10709275"/>
            <a:ext cx="8770937" cy="982663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txBody>
          <a:bodyPr wrap="none" lIns="102175" tIns="51087" rIns="102175" bIns="51087" anchor="ctr" anchorCtr="1"/>
          <a:lstStyle>
            <a:lvl1pPr defTabSz="1020763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7931725" indent="-37474525" defTabSz="1020763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1020763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1020763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1020763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10207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10207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10207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10207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pt-BR" altLang="pt-BR" sz="6000" b="1" dirty="0">
                <a:solidFill>
                  <a:schemeClr val="bg1"/>
                </a:solidFill>
              </a:rPr>
              <a:t>CONSIDERAÇÕES FINAIS</a:t>
            </a:r>
          </a:p>
        </p:txBody>
      </p:sp>
      <p:sp>
        <p:nvSpPr>
          <p:cNvPr id="19" name="Text Box 3415">
            <a:extLst>
              <a:ext uri="{FF2B5EF4-FFF2-40B4-BE49-F238E27FC236}">
                <a16:creationId xmlns:a16="http://schemas.microsoft.com/office/drawing/2014/main" id="{E112CAF9-A726-3694-DA73-EF58394F9E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37350" y="21247100"/>
            <a:ext cx="8770938" cy="98107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txBody>
          <a:bodyPr wrap="none" lIns="102175" tIns="51087" rIns="102175" bIns="51087" anchor="ctr" anchorCtr="1"/>
          <a:lstStyle>
            <a:lvl1pPr defTabSz="1020763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7931725" indent="-37474525" defTabSz="1020763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1020763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1020763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1020763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10207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10207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10207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10207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pt-BR" altLang="pt-BR" sz="6000" b="1" dirty="0">
                <a:solidFill>
                  <a:schemeClr val="bg1"/>
                </a:solidFill>
              </a:rPr>
              <a:t>REFERÊNCIAS</a:t>
            </a:r>
          </a:p>
        </p:txBody>
      </p:sp>
      <p:sp>
        <p:nvSpPr>
          <p:cNvPr id="20" name="Text Box 3923">
            <a:extLst>
              <a:ext uri="{FF2B5EF4-FFF2-40B4-BE49-F238E27FC236}">
                <a16:creationId xmlns:a16="http://schemas.microsoft.com/office/drawing/2014/main" id="{8954F015-1F72-A5DD-E2CF-F65A0D4EFF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67900" y="13361988"/>
            <a:ext cx="8897938" cy="836612"/>
          </a:xfrm>
          <a:prstGeom prst="rect">
            <a:avLst/>
          </a:prstGeom>
          <a:noFill/>
          <a:ln>
            <a:noFill/>
          </a:ln>
        </p:spPr>
        <p:txBody>
          <a:bodyPr lIns="96761" tIns="48380" rIns="96761" bIns="48380">
            <a:spAutoFit/>
          </a:bodyPr>
          <a:lstStyle>
            <a:lvl1pPr defTabSz="968375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7931725" indent="-37474525" defTabSz="968375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968375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968375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968375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ts val="1800"/>
              </a:spcBef>
              <a:defRPr/>
            </a:pPr>
            <a:r>
              <a:rPr lang="pt-BR" altLang="pt-BR" sz="2400" dirty="0">
                <a:solidFill>
                  <a:srgbClr val="000000"/>
                </a:solidFill>
                <a:latin typeface="+mj-lt"/>
              </a:rPr>
              <a:t>Figuras, Quadros e Tabelas: devem ser numeradas e com a descrição de legenda e fonte dos dados.</a:t>
            </a:r>
          </a:p>
        </p:txBody>
      </p:sp>
      <p:pic>
        <p:nvPicPr>
          <p:cNvPr id="3088" name="Imagem 26">
            <a:extLst>
              <a:ext uri="{FF2B5EF4-FFF2-40B4-BE49-F238E27FC236}">
                <a16:creationId xmlns:a16="http://schemas.microsoft.com/office/drawing/2014/main" id="{132039E8-DE55-63A7-4B03-0FAE3D3018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2825" y="25550813"/>
            <a:ext cx="8766175" cy="590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 Box 3682">
            <a:extLst>
              <a:ext uri="{FF2B5EF4-FFF2-40B4-BE49-F238E27FC236}">
                <a16:creationId xmlns:a16="http://schemas.microsoft.com/office/drawing/2014/main" id="{D6D0741D-BE6C-E3B1-CB25-FDCB5B8624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10763" y="19738975"/>
            <a:ext cx="7983537" cy="836613"/>
          </a:xfrm>
          <a:prstGeom prst="rect">
            <a:avLst/>
          </a:prstGeom>
          <a:noFill/>
          <a:ln>
            <a:noFill/>
          </a:ln>
        </p:spPr>
        <p:txBody>
          <a:bodyPr lIns="96761" tIns="48380" rIns="96761" bIns="48380">
            <a:spAutoFit/>
          </a:bodyPr>
          <a:lstStyle>
            <a:lvl1pPr defTabSz="968375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7931725" indent="-37474525" defTabSz="968375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968375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968375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968375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  <a:defRPr/>
            </a:pPr>
            <a:r>
              <a:rPr lang="pt-BR" altLang="pt-BR" sz="2400" b="1" dirty="0">
                <a:solidFill>
                  <a:srgbClr val="000000"/>
                </a:solidFill>
                <a:latin typeface="+mj-lt"/>
              </a:rPr>
              <a:t>Figura 1: Gráfico de Distribuição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pt-BR" altLang="pt-BR" sz="2400" dirty="0">
                <a:solidFill>
                  <a:srgbClr val="000000"/>
                </a:solidFill>
                <a:latin typeface="+mj-lt"/>
              </a:rPr>
              <a:t>Fonte: FTSG (2013).</a:t>
            </a:r>
          </a:p>
        </p:txBody>
      </p:sp>
      <p:pic>
        <p:nvPicPr>
          <p:cNvPr id="3090" name="Picture 89" descr="http://wiki.locaweb.com.br/images/f/fa/OfficeWeb_graficoPizza.gif">
            <a:extLst>
              <a:ext uri="{FF2B5EF4-FFF2-40B4-BE49-F238E27FC236}">
                <a16:creationId xmlns:a16="http://schemas.microsoft.com/office/drawing/2014/main" id="{D5A28DBC-53B0-9491-EB3D-E8AC881A34D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1588" y="14414500"/>
            <a:ext cx="6049962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91" name="Espaço Reservado para Rodapé 2">
            <a:extLst>
              <a:ext uri="{FF2B5EF4-FFF2-40B4-BE49-F238E27FC236}">
                <a16:creationId xmlns:a16="http://schemas.microsoft.com/office/drawing/2014/main" id="{0C044A11-8FFF-5FBB-CCAC-F414A55500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1413113"/>
            <a:ext cx="28787725" cy="1782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35207" tIns="267599" rIns="535207" bIns="267599" anchorCtr="1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7931725" indent="-37474525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pt-BR" sz="81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 Box 3415">
            <a:extLst>
              <a:ext uri="{FF2B5EF4-FFF2-40B4-BE49-F238E27FC236}">
                <a16:creationId xmlns:a16="http://schemas.microsoft.com/office/drawing/2014/main" id="{BC51DC13-6FEC-C431-3A14-85461E9BBA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15525" y="10725150"/>
            <a:ext cx="8956675" cy="982663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txBody>
          <a:bodyPr wrap="none" lIns="102175" tIns="51087" rIns="102175" bIns="51087" anchor="ctr" anchorCtr="1"/>
          <a:lstStyle>
            <a:lvl1pPr defTabSz="1020763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7931725" indent="-37474525" defTabSz="1020763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1020763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1020763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1020763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10207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10207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10207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10207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pt-BR" altLang="pt-BR" sz="6000" b="1" dirty="0">
                <a:solidFill>
                  <a:schemeClr val="bg1"/>
                </a:solidFill>
              </a:rPr>
              <a:t>RESULTADOS E DISCUSSÕES</a:t>
            </a:r>
          </a:p>
        </p:txBody>
      </p:sp>
      <p:sp>
        <p:nvSpPr>
          <p:cNvPr id="26" name="Text Box 3927">
            <a:extLst>
              <a:ext uri="{FF2B5EF4-FFF2-40B4-BE49-F238E27FC236}">
                <a16:creationId xmlns:a16="http://schemas.microsoft.com/office/drawing/2014/main" id="{DD0DA34B-48C5-C7AF-68C3-F27FAE3A3D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20275" y="32629475"/>
            <a:ext cx="8804275" cy="8407400"/>
          </a:xfrm>
          <a:prstGeom prst="rect">
            <a:avLst/>
          </a:prstGeom>
          <a:noFill/>
          <a:ln>
            <a:noFill/>
          </a:ln>
        </p:spPr>
        <p:txBody>
          <a:bodyPr lIns="96761" tIns="48380" rIns="96761" bIns="48380">
            <a:spAutoFit/>
          </a:bodyPr>
          <a:lstStyle>
            <a:lvl1pPr defTabSz="968375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7931725" indent="-37474525" defTabSz="968375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968375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968375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968375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ts val="1800"/>
              </a:spcBef>
              <a:defRPr/>
            </a:pP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Fusce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sit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amet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diam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iaculis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,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accumsan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lectus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id,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pharetra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velit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.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Phasellus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eget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libero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consequat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,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fringilla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ex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nec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,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efficitur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urna. </a:t>
            </a:r>
          </a:p>
          <a:p>
            <a:pPr algn="just" eaLnBrk="1" hangingPunct="1">
              <a:spcBef>
                <a:spcPts val="1800"/>
              </a:spcBef>
              <a:defRPr/>
            </a:pP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Etiam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ultrices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ante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mauris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,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sit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amet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faucibus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nisl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tempor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sit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amet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. </a:t>
            </a:r>
          </a:p>
          <a:p>
            <a:pPr algn="just" eaLnBrk="1" hangingPunct="1">
              <a:spcBef>
                <a:spcPts val="1800"/>
              </a:spcBef>
              <a:defRPr/>
            </a:pP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Ut in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purus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ut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risus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tristique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auctor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.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Curabitur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sit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amet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lectus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mauris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.</a:t>
            </a:r>
          </a:p>
          <a:p>
            <a:pPr algn="just" eaLnBrk="1" hangingPunct="1">
              <a:spcBef>
                <a:spcPts val="1800"/>
              </a:spcBef>
              <a:defRPr/>
            </a:pP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Donec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rutrum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varius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semper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.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Phasellus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bibendum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, nunc id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dignissim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commodo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, urna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orci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commodo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risus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,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suscipit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consectetur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leo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leo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id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dui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.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Duis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dapibus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sapien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quis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faucibus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vehicula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.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Praesent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aliquam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metus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sed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lectus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bibendum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ullamcorper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. </a:t>
            </a:r>
          </a:p>
          <a:p>
            <a:pPr algn="just" eaLnBrk="1" hangingPunct="1">
              <a:spcBef>
                <a:spcPts val="1800"/>
              </a:spcBef>
              <a:defRPr/>
            </a:pP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Donec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rutrum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varius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semper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.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Phasellus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bibendum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, nunc id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dignissim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commodo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, urna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orci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commodo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risus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,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suscipit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consectetur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leo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leo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id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dui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.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Duis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dapibus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sapien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quis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faucibus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vehicula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.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Praesent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aliquam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metus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 </a:t>
            </a:r>
            <a:r>
              <a:rPr lang="pt-BR" altLang="pt-BR" sz="3000" dirty="0" err="1">
                <a:solidFill>
                  <a:srgbClr val="000000"/>
                </a:solidFill>
                <a:latin typeface="+mj-lt"/>
              </a:rPr>
              <a:t>sed</a:t>
            </a:r>
            <a:r>
              <a:rPr lang="pt-BR" altLang="pt-BR" sz="3000" dirty="0">
                <a:solidFill>
                  <a:srgbClr val="000000"/>
                </a:solidFill>
                <a:latin typeface="+mj-lt"/>
              </a:rPr>
              <a:t>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DEAAB47-2F71-BFD9-DFF4-3DA0244A415C}"/>
              </a:ext>
            </a:extLst>
          </p:cNvPr>
          <p:cNvSpPr txBox="1"/>
          <p:nvPr/>
        </p:nvSpPr>
        <p:spPr>
          <a:xfrm>
            <a:off x="9907588" y="12003088"/>
            <a:ext cx="8931275" cy="15081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pt-BR" sz="2800" dirty="0">
                <a:latin typeface="+mn-lt"/>
              </a:rPr>
              <a:t>Textos auxiliares, como títulos e legendas de figuras  podem ser em fonte 18 ou 24 pts. </a:t>
            </a:r>
          </a:p>
          <a:p>
            <a:pPr>
              <a:defRPr/>
            </a:pPr>
            <a:br>
              <a:rPr lang="pt-BR" dirty="0"/>
            </a:br>
            <a:endParaRPr lang="pt-BR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EF2AA3B9-77BC-D9C9-EC0B-53116CB513AA}"/>
              </a:ext>
            </a:extLst>
          </p:cNvPr>
          <p:cNvSpPr txBox="1"/>
          <p:nvPr/>
        </p:nvSpPr>
        <p:spPr>
          <a:xfrm>
            <a:off x="9844088" y="21234400"/>
            <a:ext cx="8721725" cy="35385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pt-BR" sz="2800" dirty="0">
                <a:latin typeface="+mj-lt"/>
              </a:rPr>
              <a:t>Na medida do possível, recomenda-se privilegiar figuras, tabelas, quadros ou outras formas didáticas de apresentação que permitam a fácil visualização e compreensão do trabalho. </a:t>
            </a:r>
          </a:p>
          <a:p>
            <a:pPr algn="just">
              <a:defRPr/>
            </a:pPr>
            <a:r>
              <a:rPr lang="pt-BR" sz="2800" dirty="0">
                <a:latin typeface="+mj-lt"/>
              </a:rPr>
              <a:t>Evite textos longos. Tente ser efetivo na disposição visual dos dados.</a:t>
            </a:r>
          </a:p>
          <a:p>
            <a:pPr algn="just">
              <a:defRPr/>
            </a:pPr>
            <a:br>
              <a:rPr lang="pt-BR" sz="2800" dirty="0">
                <a:latin typeface="+mj-lt"/>
              </a:rPr>
            </a:br>
            <a:endParaRPr lang="pt-BR" sz="2800" dirty="0">
              <a:latin typeface="+mj-lt"/>
            </a:endParaRPr>
          </a:p>
        </p:txBody>
      </p:sp>
      <p:pic>
        <p:nvPicPr>
          <p:cNvPr id="3096" name="Imagem 1" descr="Fundo azul com letras brancas&#10;&#10;O conteúdo gerado por IA pode estar incorreto.">
            <a:extLst>
              <a:ext uri="{FF2B5EF4-FFF2-40B4-BE49-F238E27FC236}">
                <a16:creationId xmlns:a16="http://schemas.microsoft.com/office/drawing/2014/main" id="{E4E6965C-7D99-E6F4-A74D-6351C4BAAF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3825"/>
            <a:ext cx="28803600" cy="485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EDB8B4DB2DDA614BB06A924C74EFCD69" ma:contentTypeVersion="1" ma:contentTypeDescription="Crie um novo documento." ma:contentTypeScope="" ma:versionID="08ff8969a7bf114681f2f375fb63dea0">
  <xsd:schema xmlns:xsd="http://www.w3.org/2001/XMLSchema" xmlns:xs="http://www.w3.org/2001/XMLSchema" xmlns:p="http://schemas.microsoft.com/office/2006/metadata/properties" xmlns:ns2="d54ac592-601b-4a51-81f1-1837b591fb3b" targetNamespace="http://schemas.microsoft.com/office/2006/metadata/properties" ma:root="true" ma:fieldsID="a99856062646513bfc43fbf5b70e5e6f" ns2:_="">
    <xsd:import namespace="d54ac592-601b-4a51-81f1-1837b591fb3b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4ac592-601b-4a51-81f1-1837b591fb3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804BEE9-C425-47FB-81E4-B3BEC43563E8}"/>
</file>

<file path=customXml/itemProps2.xml><?xml version="1.0" encoding="utf-8"?>
<ds:datastoreItem xmlns:ds="http://schemas.openxmlformats.org/officeDocument/2006/customXml" ds:itemID="{603EA8FA-CE27-48F1-A623-3B1A490E9BEB}"/>
</file>

<file path=customXml/itemProps3.xml><?xml version="1.0" encoding="utf-8"?>
<ds:datastoreItem xmlns:ds="http://schemas.openxmlformats.org/officeDocument/2006/customXml" ds:itemID="{1D3EB31F-795D-4A65-AA03-174C660E7D59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4908</TotalTime>
  <Words>1203</Words>
  <Application>Microsoft Office PowerPoint</Application>
  <PresentationFormat>Personalizar</PresentationFormat>
  <Paragraphs>68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Tahoma</vt:lpstr>
      <vt:lpstr>Times New Roman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>SILUBESA 2004</dc:subject>
  <dc:creator>Jussara Severo</dc:creator>
  <cp:lastModifiedBy>Cristiana Lopes</cp:lastModifiedBy>
  <cp:revision>472</cp:revision>
  <dcterms:created xsi:type="dcterms:W3CDTF">2018-08-28T12:58:50Z</dcterms:created>
  <dcterms:modified xsi:type="dcterms:W3CDTF">2025-10-24T18:33:40Z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0x010100EDB8B4DB2DDA614BB06A924C74EFCD69</vt:lpwstr>
  </property>
</Properties>
</file>